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34"/>
  </p:notesMasterIdLst>
  <p:sldIdLst>
    <p:sldId id="256" r:id="rId2"/>
    <p:sldId id="257" r:id="rId3"/>
    <p:sldId id="258" r:id="rId4"/>
    <p:sldId id="262" r:id="rId5"/>
    <p:sldId id="259" r:id="rId6"/>
    <p:sldId id="261" r:id="rId7"/>
    <p:sldId id="260" r:id="rId8"/>
    <p:sldId id="264" r:id="rId9"/>
    <p:sldId id="265" r:id="rId10"/>
    <p:sldId id="315" r:id="rId11"/>
    <p:sldId id="266" r:id="rId12"/>
    <p:sldId id="313" r:id="rId13"/>
    <p:sldId id="309" r:id="rId14"/>
    <p:sldId id="312" r:id="rId15"/>
    <p:sldId id="325" r:id="rId16"/>
    <p:sldId id="310" r:id="rId17"/>
    <p:sldId id="314" r:id="rId18"/>
    <p:sldId id="316" r:id="rId19"/>
    <p:sldId id="311" r:id="rId20"/>
    <p:sldId id="317" r:id="rId21"/>
    <p:sldId id="318" r:id="rId22"/>
    <p:sldId id="319" r:id="rId23"/>
    <p:sldId id="320" r:id="rId24"/>
    <p:sldId id="321" r:id="rId25"/>
    <p:sldId id="267" r:id="rId26"/>
    <p:sldId id="322" r:id="rId27"/>
    <p:sldId id="323" r:id="rId28"/>
    <p:sldId id="324" r:id="rId29"/>
    <p:sldId id="269" r:id="rId30"/>
    <p:sldId id="326" r:id="rId31"/>
    <p:sldId id="327" r:id="rId32"/>
    <p:sldId id="288" r:id="rId33"/>
  </p:sldIdLst>
  <p:sldSz cx="9144000" cy="5143500" type="screen16x9"/>
  <p:notesSz cx="6858000" cy="9144000"/>
  <p:embeddedFontLst>
    <p:embeddedFont>
      <p:font typeface="Cambria Math" panose="02040503050406030204" pitchFamily="18" charset="0"/>
      <p:regular r:id="rId35"/>
    </p:embeddedFont>
    <p:embeddedFont>
      <p:font typeface="Gorditas" panose="02090500040000000000" pitchFamily="18" charset="0"/>
      <p:regular r:id="rId36"/>
      <p:bold r:id="rId37"/>
    </p:embeddedFont>
    <p:embeddedFont>
      <p:font typeface="Harrington" pitchFamily="82" charset="77"/>
      <p:regular r:id="rId38"/>
    </p:embeddedFont>
    <p:embeddedFont>
      <p:font typeface="Nunito" pitchFamily="2" charset="77"/>
      <p:regular r:id="rId39"/>
      <p:bold r:id="rId40"/>
      <p:italic r:id="rId41"/>
      <p:boldItalic r:id="rId42"/>
    </p:embeddedFont>
    <p:embeddedFont>
      <p:font typeface="Roboto Condensed Light" panose="020F0302020204030204" pitchFamily="34" charset="0"/>
      <p:regular r:id="rId43"/>
      <p: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54">
          <p15:clr>
            <a:srgbClr val="9AA0A6"/>
          </p15:clr>
        </p15:guide>
        <p15:guide id="2" orient="horz" pos="397">
          <p15:clr>
            <a:srgbClr val="9AA0A6"/>
          </p15:clr>
        </p15:guide>
        <p15:guide id="3" orient="horz" pos="2843">
          <p15:clr>
            <a:srgbClr val="9AA0A6"/>
          </p15:clr>
        </p15:guide>
        <p15:guide id="4" pos="5306">
          <p15:clr>
            <a:srgbClr val="9AA0A6"/>
          </p15:clr>
        </p15:guide>
        <p15:guide id="5" orient="horz" pos="1690">
          <p15:clr>
            <a:srgbClr val="9AA0A6"/>
          </p15:clr>
        </p15:guide>
        <p15:guide id="6"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4C01"/>
    <a:srgbClr val="F4CCA7"/>
    <a:srgbClr val="EEC9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AE83B8F-5D64-406D-B0F1-B6EB79F4C9DD}">
  <a:tblStyle styleId="{EAE83B8F-5D64-406D-B0F1-B6EB79F4C9D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0"/>
    <p:restoredTop sz="94692"/>
  </p:normalViewPr>
  <p:slideViewPr>
    <p:cSldViewPr snapToGrid="0">
      <p:cViewPr varScale="1">
        <p:scale>
          <a:sx n="188" d="100"/>
          <a:sy n="188" d="100"/>
        </p:scale>
        <p:origin x="256" y="192"/>
      </p:cViewPr>
      <p:guideLst>
        <p:guide pos="454"/>
        <p:guide orient="horz" pos="397"/>
        <p:guide orient="horz" pos="2843"/>
        <p:guide pos="5306"/>
        <p:guide orient="horz" pos="169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7.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408730-68E7-5940-A960-1D0E8A1881B4}" type="doc">
      <dgm:prSet loTypeId="urn:microsoft.com/office/officeart/2005/8/layout/hProcess4" loCatId="" qsTypeId="urn:microsoft.com/office/officeart/2005/8/quickstyle/simple2" qsCatId="simple" csTypeId="urn:microsoft.com/office/officeart/2005/8/colors/accent1_2" csCatId="accent1" phldr="1"/>
      <dgm:spPr/>
      <dgm:t>
        <a:bodyPr/>
        <a:lstStyle/>
        <a:p>
          <a:endParaRPr lang="en-US"/>
        </a:p>
      </dgm:t>
    </dgm:pt>
    <dgm:pt modelId="{58D3387B-4B44-EC4B-AA02-FBA4A2F1632D}">
      <dgm:prSet phldrT="[Text]"/>
      <dgm:spPr/>
      <dgm:t>
        <a:bodyPr/>
        <a:lstStyle/>
        <a:p>
          <a:pPr rtl="0"/>
          <a:r>
            <a:rPr lang="en-US" b="1" u="sng" dirty="0">
              <a:solidFill>
                <a:schemeClr val="tx1"/>
              </a:solidFill>
            </a:rPr>
            <a:t>Detection</a:t>
          </a:r>
        </a:p>
      </dgm:t>
    </dgm:pt>
    <dgm:pt modelId="{59A7F424-7D2D-0249-8509-66791F9953D9}" type="parTrans" cxnId="{E91FE918-24FD-D943-8BB9-F211C616A051}">
      <dgm:prSet/>
      <dgm:spPr/>
      <dgm:t>
        <a:bodyPr/>
        <a:lstStyle/>
        <a:p>
          <a:endParaRPr lang="en-US"/>
        </a:p>
      </dgm:t>
    </dgm:pt>
    <dgm:pt modelId="{EC76D5A7-779C-6C4F-B8F0-E8216D6CE04D}" type="sibTrans" cxnId="{E91FE918-24FD-D943-8BB9-F211C616A051}">
      <dgm:prSet/>
      <dgm:spPr/>
      <dgm:t>
        <a:bodyPr/>
        <a:lstStyle/>
        <a:p>
          <a:endParaRPr lang="en-US">
            <a:solidFill>
              <a:schemeClr val="tx1"/>
            </a:solidFill>
          </a:endParaRPr>
        </a:p>
      </dgm:t>
    </dgm:pt>
    <dgm:pt modelId="{63B1DE64-C513-2843-8DA7-B63D3FA79698}">
      <dgm:prSet phldrT="[Text]"/>
      <dgm:spPr/>
      <dgm:t>
        <a:bodyPr/>
        <a:lstStyle/>
        <a:p>
          <a:r>
            <a:rPr lang="en-US" dirty="0">
              <a:solidFill>
                <a:schemeClr val="tx1"/>
              </a:solidFill>
            </a:rPr>
            <a:t>Averaging</a:t>
          </a:r>
        </a:p>
      </dgm:t>
    </dgm:pt>
    <dgm:pt modelId="{DD1BFA6F-5592-F94F-B7DB-35E11F11001B}" type="parTrans" cxnId="{1DE3FEBB-13B6-6944-8263-BE88271E0FEA}">
      <dgm:prSet/>
      <dgm:spPr/>
      <dgm:t>
        <a:bodyPr/>
        <a:lstStyle/>
        <a:p>
          <a:endParaRPr lang="en-US"/>
        </a:p>
      </dgm:t>
    </dgm:pt>
    <dgm:pt modelId="{99A06874-3066-5648-B2E2-5225290CB4C0}" type="sibTrans" cxnId="{1DE3FEBB-13B6-6944-8263-BE88271E0FEA}">
      <dgm:prSet/>
      <dgm:spPr/>
      <dgm:t>
        <a:bodyPr/>
        <a:lstStyle/>
        <a:p>
          <a:endParaRPr lang="en-US"/>
        </a:p>
      </dgm:t>
    </dgm:pt>
    <dgm:pt modelId="{86E933DE-8224-6F4F-9E36-70E3F36BF663}">
      <dgm:prSet phldrT="[Text]"/>
      <dgm:spPr/>
      <dgm:t>
        <a:bodyPr/>
        <a:lstStyle/>
        <a:p>
          <a:r>
            <a:rPr lang="en-US" dirty="0">
              <a:solidFill>
                <a:schemeClr val="tx1"/>
              </a:solidFill>
            </a:rPr>
            <a:t>Thresholding	</a:t>
          </a:r>
        </a:p>
      </dgm:t>
    </dgm:pt>
    <dgm:pt modelId="{24B0FB11-7B0A-6446-A12E-2824FE5866FE}" type="parTrans" cxnId="{05381C66-3D5D-ED46-9A23-72AEE1631044}">
      <dgm:prSet/>
      <dgm:spPr/>
      <dgm:t>
        <a:bodyPr/>
        <a:lstStyle/>
        <a:p>
          <a:endParaRPr lang="en-US"/>
        </a:p>
      </dgm:t>
    </dgm:pt>
    <dgm:pt modelId="{28C969D1-4AE9-934A-B1F6-FAB182CC3E6A}" type="sibTrans" cxnId="{05381C66-3D5D-ED46-9A23-72AEE1631044}">
      <dgm:prSet/>
      <dgm:spPr/>
      <dgm:t>
        <a:bodyPr/>
        <a:lstStyle/>
        <a:p>
          <a:endParaRPr lang="en-US"/>
        </a:p>
      </dgm:t>
    </dgm:pt>
    <dgm:pt modelId="{7B81730E-BA6F-EC4E-BA97-4D8BAA3171A7}">
      <dgm:prSet phldrT="[Text]"/>
      <dgm:spPr/>
      <dgm:t>
        <a:bodyPr/>
        <a:lstStyle/>
        <a:p>
          <a:pPr rtl="0"/>
          <a:r>
            <a:rPr lang="en-US" b="1" u="sng" dirty="0">
              <a:solidFill>
                <a:schemeClr val="tx1"/>
              </a:solidFill>
            </a:rPr>
            <a:t>Identification</a:t>
          </a:r>
        </a:p>
      </dgm:t>
    </dgm:pt>
    <dgm:pt modelId="{06EED2AC-163B-6A43-A671-431B0ABC6E4E}" type="parTrans" cxnId="{39030A5E-19DF-B24D-B99F-6D274ED0C92D}">
      <dgm:prSet/>
      <dgm:spPr/>
      <dgm:t>
        <a:bodyPr/>
        <a:lstStyle/>
        <a:p>
          <a:endParaRPr lang="en-US"/>
        </a:p>
      </dgm:t>
    </dgm:pt>
    <dgm:pt modelId="{E6431AE4-CD14-9A4D-8D31-714E3DC95C45}" type="sibTrans" cxnId="{39030A5E-19DF-B24D-B99F-6D274ED0C92D}">
      <dgm:prSet/>
      <dgm:spPr/>
      <dgm:t>
        <a:bodyPr/>
        <a:lstStyle/>
        <a:p>
          <a:endParaRPr lang="en-US"/>
        </a:p>
      </dgm:t>
    </dgm:pt>
    <dgm:pt modelId="{8E4D1069-4796-2C48-9E6B-F41A5E618BAD}">
      <dgm:prSet phldrT="[Text]"/>
      <dgm:spPr/>
      <dgm:t>
        <a:bodyPr/>
        <a:lstStyle/>
        <a:p>
          <a:r>
            <a:rPr lang="en-US" dirty="0">
              <a:solidFill>
                <a:schemeClr val="tx1"/>
              </a:solidFill>
            </a:rPr>
            <a:t>Zero Padding</a:t>
          </a:r>
        </a:p>
      </dgm:t>
    </dgm:pt>
    <dgm:pt modelId="{D2CBF2D6-E6D4-D246-9E8F-DD8A06FEB29C}" type="parTrans" cxnId="{1C855364-A309-2C42-81AA-66B2EA0FCABA}">
      <dgm:prSet/>
      <dgm:spPr/>
      <dgm:t>
        <a:bodyPr/>
        <a:lstStyle/>
        <a:p>
          <a:endParaRPr lang="en-US"/>
        </a:p>
      </dgm:t>
    </dgm:pt>
    <dgm:pt modelId="{9C459AAB-584D-2F4C-89A6-1CF2402E0F5C}" type="sibTrans" cxnId="{1C855364-A309-2C42-81AA-66B2EA0FCABA}">
      <dgm:prSet/>
      <dgm:spPr/>
      <dgm:t>
        <a:bodyPr/>
        <a:lstStyle/>
        <a:p>
          <a:endParaRPr lang="en-US"/>
        </a:p>
      </dgm:t>
    </dgm:pt>
    <dgm:pt modelId="{67272AE5-F6B5-A242-A202-F90F377C51D6}">
      <dgm:prSet phldrT="[Text]"/>
      <dgm:spPr/>
      <dgm:t>
        <a:bodyPr/>
        <a:lstStyle/>
        <a:p>
          <a:r>
            <a:rPr lang="en-US" dirty="0">
              <a:solidFill>
                <a:schemeClr val="tx1"/>
              </a:solidFill>
            </a:rPr>
            <a:t>FFT</a:t>
          </a:r>
        </a:p>
      </dgm:t>
    </dgm:pt>
    <dgm:pt modelId="{9D899C17-E7D4-C04E-99EF-815FC396EF5D}" type="parTrans" cxnId="{1625CD6A-4BBD-054C-8BFC-B2D4CBACAC14}">
      <dgm:prSet/>
      <dgm:spPr/>
      <dgm:t>
        <a:bodyPr/>
        <a:lstStyle/>
        <a:p>
          <a:endParaRPr lang="en-US"/>
        </a:p>
      </dgm:t>
    </dgm:pt>
    <dgm:pt modelId="{184142D0-852B-EC48-8767-F2BFE0B1E10D}" type="sibTrans" cxnId="{1625CD6A-4BBD-054C-8BFC-B2D4CBACAC14}">
      <dgm:prSet/>
      <dgm:spPr/>
      <dgm:t>
        <a:bodyPr/>
        <a:lstStyle/>
        <a:p>
          <a:endParaRPr lang="en-US"/>
        </a:p>
      </dgm:t>
    </dgm:pt>
    <dgm:pt modelId="{68F2067A-1E2D-C943-A514-8DE37BFFD88C}" type="pres">
      <dgm:prSet presAssocID="{14408730-68E7-5940-A960-1D0E8A1881B4}" presName="Name0" presStyleCnt="0">
        <dgm:presLayoutVars>
          <dgm:dir/>
          <dgm:animLvl val="lvl"/>
          <dgm:resizeHandles val="exact"/>
        </dgm:presLayoutVars>
      </dgm:prSet>
      <dgm:spPr/>
    </dgm:pt>
    <dgm:pt modelId="{9A7737DE-67FB-D548-B9F8-CA004B5E94D2}" type="pres">
      <dgm:prSet presAssocID="{14408730-68E7-5940-A960-1D0E8A1881B4}" presName="tSp" presStyleCnt="0"/>
      <dgm:spPr/>
    </dgm:pt>
    <dgm:pt modelId="{198B30FD-1255-404C-94F4-DC9CB1F37E92}" type="pres">
      <dgm:prSet presAssocID="{14408730-68E7-5940-A960-1D0E8A1881B4}" presName="bSp" presStyleCnt="0"/>
      <dgm:spPr/>
    </dgm:pt>
    <dgm:pt modelId="{B6CF22C4-6811-B543-841B-38C22942C95F}" type="pres">
      <dgm:prSet presAssocID="{14408730-68E7-5940-A960-1D0E8A1881B4}" presName="process" presStyleCnt="0"/>
      <dgm:spPr/>
    </dgm:pt>
    <dgm:pt modelId="{4D80FD8A-4C1D-E54D-8319-593421B69AC9}" type="pres">
      <dgm:prSet presAssocID="{58D3387B-4B44-EC4B-AA02-FBA4A2F1632D}" presName="composite1" presStyleCnt="0"/>
      <dgm:spPr/>
    </dgm:pt>
    <dgm:pt modelId="{0E09092A-9A46-F846-9E51-80C81304C8C9}" type="pres">
      <dgm:prSet presAssocID="{58D3387B-4B44-EC4B-AA02-FBA4A2F1632D}" presName="dummyNode1" presStyleLbl="node1" presStyleIdx="0" presStyleCnt="2"/>
      <dgm:spPr/>
    </dgm:pt>
    <dgm:pt modelId="{073592A9-BC26-3C43-B3A7-08DF6EC85587}" type="pres">
      <dgm:prSet presAssocID="{58D3387B-4B44-EC4B-AA02-FBA4A2F1632D}" presName="childNode1" presStyleLbl="bgAcc1" presStyleIdx="0" presStyleCnt="2">
        <dgm:presLayoutVars>
          <dgm:bulletEnabled val="1"/>
        </dgm:presLayoutVars>
      </dgm:prSet>
      <dgm:spPr/>
    </dgm:pt>
    <dgm:pt modelId="{07DE2EC1-46A7-2146-8BDA-1D840A2A4656}" type="pres">
      <dgm:prSet presAssocID="{58D3387B-4B44-EC4B-AA02-FBA4A2F1632D}" presName="childNode1tx" presStyleLbl="bgAcc1" presStyleIdx="0" presStyleCnt="2">
        <dgm:presLayoutVars>
          <dgm:bulletEnabled val="1"/>
        </dgm:presLayoutVars>
      </dgm:prSet>
      <dgm:spPr/>
    </dgm:pt>
    <dgm:pt modelId="{937835A2-D7BA-7640-8535-ABEA9FD18120}" type="pres">
      <dgm:prSet presAssocID="{58D3387B-4B44-EC4B-AA02-FBA4A2F1632D}" presName="parentNode1" presStyleLbl="node1" presStyleIdx="0" presStyleCnt="2">
        <dgm:presLayoutVars>
          <dgm:chMax val="1"/>
          <dgm:bulletEnabled val="1"/>
        </dgm:presLayoutVars>
      </dgm:prSet>
      <dgm:spPr/>
    </dgm:pt>
    <dgm:pt modelId="{8E41C307-A9B1-5344-A64E-C7946194F967}" type="pres">
      <dgm:prSet presAssocID="{58D3387B-4B44-EC4B-AA02-FBA4A2F1632D}" presName="connSite1" presStyleCnt="0"/>
      <dgm:spPr/>
    </dgm:pt>
    <dgm:pt modelId="{D4D66DC3-498A-2140-B8B1-168E8A712A96}" type="pres">
      <dgm:prSet presAssocID="{EC76D5A7-779C-6C4F-B8F0-E8216D6CE04D}" presName="Name9" presStyleLbl="sibTrans2D1" presStyleIdx="0" presStyleCnt="1"/>
      <dgm:spPr/>
    </dgm:pt>
    <dgm:pt modelId="{D6E8D59C-188A-2B49-BE78-18808BD3F52C}" type="pres">
      <dgm:prSet presAssocID="{7B81730E-BA6F-EC4E-BA97-4D8BAA3171A7}" presName="composite2" presStyleCnt="0"/>
      <dgm:spPr/>
    </dgm:pt>
    <dgm:pt modelId="{FD159400-0DBF-A247-A49F-CD4C0C98FC85}" type="pres">
      <dgm:prSet presAssocID="{7B81730E-BA6F-EC4E-BA97-4D8BAA3171A7}" presName="dummyNode2" presStyleLbl="node1" presStyleIdx="0" presStyleCnt="2"/>
      <dgm:spPr/>
    </dgm:pt>
    <dgm:pt modelId="{15DB0DDD-46D3-8D42-AFDA-4258D2ECA6E9}" type="pres">
      <dgm:prSet presAssocID="{7B81730E-BA6F-EC4E-BA97-4D8BAA3171A7}" presName="childNode2" presStyleLbl="bgAcc1" presStyleIdx="1" presStyleCnt="2">
        <dgm:presLayoutVars>
          <dgm:bulletEnabled val="1"/>
        </dgm:presLayoutVars>
      </dgm:prSet>
      <dgm:spPr/>
    </dgm:pt>
    <dgm:pt modelId="{DAC9C1BB-C3DA-504A-86F8-A784B6E9A4C0}" type="pres">
      <dgm:prSet presAssocID="{7B81730E-BA6F-EC4E-BA97-4D8BAA3171A7}" presName="childNode2tx" presStyleLbl="bgAcc1" presStyleIdx="1" presStyleCnt="2">
        <dgm:presLayoutVars>
          <dgm:bulletEnabled val="1"/>
        </dgm:presLayoutVars>
      </dgm:prSet>
      <dgm:spPr/>
    </dgm:pt>
    <dgm:pt modelId="{32458AA9-F4D1-164D-890E-558DFF2E2C49}" type="pres">
      <dgm:prSet presAssocID="{7B81730E-BA6F-EC4E-BA97-4D8BAA3171A7}" presName="parentNode2" presStyleLbl="node1" presStyleIdx="1" presStyleCnt="2">
        <dgm:presLayoutVars>
          <dgm:chMax val="0"/>
          <dgm:bulletEnabled val="1"/>
        </dgm:presLayoutVars>
      </dgm:prSet>
      <dgm:spPr/>
    </dgm:pt>
    <dgm:pt modelId="{32EA69BB-5ADA-124F-94B5-3FCE8F549BB2}" type="pres">
      <dgm:prSet presAssocID="{7B81730E-BA6F-EC4E-BA97-4D8BAA3171A7}" presName="connSite2" presStyleCnt="0"/>
      <dgm:spPr/>
    </dgm:pt>
  </dgm:ptLst>
  <dgm:cxnLst>
    <dgm:cxn modelId="{875D2906-4872-5445-BD65-ED18EA8BFB1C}" type="presOf" srcId="{63B1DE64-C513-2843-8DA7-B63D3FA79698}" destId="{073592A9-BC26-3C43-B3A7-08DF6EC85587}" srcOrd="0" destOrd="0" presId="urn:microsoft.com/office/officeart/2005/8/layout/hProcess4"/>
    <dgm:cxn modelId="{C0C63C0C-3991-D94B-9B31-B7080CE40410}" type="presOf" srcId="{58D3387B-4B44-EC4B-AA02-FBA4A2F1632D}" destId="{937835A2-D7BA-7640-8535-ABEA9FD18120}" srcOrd="0" destOrd="0" presId="urn:microsoft.com/office/officeart/2005/8/layout/hProcess4"/>
    <dgm:cxn modelId="{E91FE918-24FD-D943-8BB9-F211C616A051}" srcId="{14408730-68E7-5940-A960-1D0E8A1881B4}" destId="{58D3387B-4B44-EC4B-AA02-FBA4A2F1632D}" srcOrd="0" destOrd="0" parTransId="{59A7F424-7D2D-0249-8509-66791F9953D9}" sibTransId="{EC76D5A7-779C-6C4F-B8F0-E8216D6CE04D}"/>
    <dgm:cxn modelId="{32B0D64A-1716-5A42-AD55-9A0621ACF1B6}" type="presOf" srcId="{8E4D1069-4796-2C48-9E6B-F41A5E618BAD}" destId="{15DB0DDD-46D3-8D42-AFDA-4258D2ECA6E9}" srcOrd="0" destOrd="0" presId="urn:microsoft.com/office/officeart/2005/8/layout/hProcess4"/>
    <dgm:cxn modelId="{80F0A854-F7B6-CD41-BCED-7ACD341858A7}" type="presOf" srcId="{86E933DE-8224-6F4F-9E36-70E3F36BF663}" destId="{07DE2EC1-46A7-2146-8BDA-1D840A2A4656}" srcOrd="1" destOrd="1" presId="urn:microsoft.com/office/officeart/2005/8/layout/hProcess4"/>
    <dgm:cxn modelId="{30BD8158-E492-7B4F-80EF-4E14D389A00B}" type="presOf" srcId="{67272AE5-F6B5-A242-A202-F90F377C51D6}" destId="{DAC9C1BB-C3DA-504A-86F8-A784B6E9A4C0}" srcOrd="1" destOrd="1" presId="urn:microsoft.com/office/officeart/2005/8/layout/hProcess4"/>
    <dgm:cxn modelId="{02A4045C-2EA9-4240-B869-2459C45D5F15}" type="presOf" srcId="{63B1DE64-C513-2843-8DA7-B63D3FA79698}" destId="{07DE2EC1-46A7-2146-8BDA-1D840A2A4656}" srcOrd="1" destOrd="0" presId="urn:microsoft.com/office/officeart/2005/8/layout/hProcess4"/>
    <dgm:cxn modelId="{39030A5E-19DF-B24D-B99F-6D274ED0C92D}" srcId="{14408730-68E7-5940-A960-1D0E8A1881B4}" destId="{7B81730E-BA6F-EC4E-BA97-4D8BAA3171A7}" srcOrd="1" destOrd="0" parTransId="{06EED2AC-163B-6A43-A671-431B0ABC6E4E}" sibTransId="{E6431AE4-CD14-9A4D-8D31-714E3DC95C45}"/>
    <dgm:cxn modelId="{FC681162-7F63-9A4E-BC37-7228BFDBDF12}" type="presOf" srcId="{7B81730E-BA6F-EC4E-BA97-4D8BAA3171A7}" destId="{32458AA9-F4D1-164D-890E-558DFF2E2C49}" srcOrd="0" destOrd="0" presId="urn:microsoft.com/office/officeart/2005/8/layout/hProcess4"/>
    <dgm:cxn modelId="{1C855364-A309-2C42-81AA-66B2EA0FCABA}" srcId="{7B81730E-BA6F-EC4E-BA97-4D8BAA3171A7}" destId="{8E4D1069-4796-2C48-9E6B-F41A5E618BAD}" srcOrd="0" destOrd="0" parTransId="{D2CBF2D6-E6D4-D246-9E8F-DD8A06FEB29C}" sibTransId="{9C459AAB-584D-2F4C-89A6-1CF2402E0F5C}"/>
    <dgm:cxn modelId="{05381C66-3D5D-ED46-9A23-72AEE1631044}" srcId="{58D3387B-4B44-EC4B-AA02-FBA4A2F1632D}" destId="{86E933DE-8224-6F4F-9E36-70E3F36BF663}" srcOrd="1" destOrd="0" parTransId="{24B0FB11-7B0A-6446-A12E-2824FE5866FE}" sibTransId="{28C969D1-4AE9-934A-B1F6-FAB182CC3E6A}"/>
    <dgm:cxn modelId="{C2C13B67-1DC7-DA4C-B0DA-8E00BEEA0E2C}" type="presOf" srcId="{EC76D5A7-779C-6C4F-B8F0-E8216D6CE04D}" destId="{D4D66DC3-498A-2140-B8B1-168E8A712A96}" srcOrd="0" destOrd="0" presId="urn:microsoft.com/office/officeart/2005/8/layout/hProcess4"/>
    <dgm:cxn modelId="{1625CD6A-4BBD-054C-8BFC-B2D4CBACAC14}" srcId="{7B81730E-BA6F-EC4E-BA97-4D8BAA3171A7}" destId="{67272AE5-F6B5-A242-A202-F90F377C51D6}" srcOrd="1" destOrd="0" parTransId="{9D899C17-E7D4-C04E-99EF-815FC396EF5D}" sibTransId="{184142D0-852B-EC48-8767-F2BFE0B1E10D}"/>
    <dgm:cxn modelId="{835B47B3-B52A-B04A-9B3E-04CC06E2A5B9}" type="presOf" srcId="{86E933DE-8224-6F4F-9E36-70E3F36BF663}" destId="{073592A9-BC26-3C43-B3A7-08DF6EC85587}" srcOrd="0" destOrd="1" presId="urn:microsoft.com/office/officeart/2005/8/layout/hProcess4"/>
    <dgm:cxn modelId="{1DE3FEBB-13B6-6944-8263-BE88271E0FEA}" srcId="{58D3387B-4B44-EC4B-AA02-FBA4A2F1632D}" destId="{63B1DE64-C513-2843-8DA7-B63D3FA79698}" srcOrd="0" destOrd="0" parTransId="{DD1BFA6F-5592-F94F-B7DB-35E11F11001B}" sibTransId="{99A06874-3066-5648-B2E2-5225290CB4C0}"/>
    <dgm:cxn modelId="{17092ACB-457D-8E42-A112-75A959AF58E4}" type="presOf" srcId="{14408730-68E7-5940-A960-1D0E8A1881B4}" destId="{68F2067A-1E2D-C943-A514-8DE37BFFD88C}" srcOrd="0" destOrd="0" presId="urn:microsoft.com/office/officeart/2005/8/layout/hProcess4"/>
    <dgm:cxn modelId="{9577A9CB-A165-A644-9657-6CA6FD45E044}" type="presOf" srcId="{67272AE5-F6B5-A242-A202-F90F377C51D6}" destId="{15DB0DDD-46D3-8D42-AFDA-4258D2ECA6E9}" srcOrd="0" destOrd="1" presId="urn:microsoft.com/office/officeart/2005/8/layout/hProcess4"/>
    <dgm:cxn modelId="{3C588AD2-C279-8D4F-873A-3EB288DD46BE}" type="presOf" srcId="{8E4D1069-4796-2C48-9E6B-F41A5E618BAD}" destId="{DAC9C1BB-C3DA-504A-86F8-A784B6E9A4C0}" srcOrd="1" destOrd="0" presId="urn:microsoft.com/office/officeart/2005/8/layout/hProcess4"/>
    <dgm:cxn modelId="{051400F8-5291-1A42-B68D-BFD6A5496160}" type="presParOf" srcId="{68F2067A-1E2D-C943-A514-8DE37BFFD88C}" destId="{9A7737DE-67FB-D548-B9F8-CA004B5E94D2}" srcOrd="0" destOrd="0" presId="urn:microsoft.com/office/officeart/2005/8/layout/hProcess4"/>
    <dgm:cxn modelId="{351F1338-1EF3-0A48-8C16-B25717795068}" type="presParOf" srcId="{68F2067A-1E2D-C943-A514-8DE37BFFD88C}" destId="{198B30FD-1255-404C-94F4-DC9CB1F37E92}" srcOrd="1" destOrd="0" presId="urn:microsoft.com/office/officeart/2005/8/layout/hProcess4"/>
    <dgm:cxn modelId="{D5188AE0-A330-3C42-9021-0C92A192DAFB}" type="presParOf" srcId="{68F2067A-1E2D-C943-A514-8DE37BFFD88C}" destId="{B6CF22C4-6811-B543-841B-38C22942C95F}" srcOrd="2" destOrd="0" presId="urn:microsoft.com/office/officeart/2005/8/layout/hProcess4"/>
    <dgm:cxn modelId="{624BE09A-E97E-BD4C-B282-BF17F5358528}" type="presParOf" srcId="{B6CF22C4-6811-B543-841B-38C22942C95F}" destId="{4D80FD8A-4C1D-E54D-8319-593421B69AC9}" srcOrd="0" destOrd="0" presId="urn:microsoft.com/office/officeart/2005/8/layout/hProcess4"/>
    <dgm:cxn modelId="{3ACB81A7-9CD8-B746-AEBA-442EC96AAE4E}" type="presParOf" srcId="{4D80FD8A-4C1D-E54D-8319-593421B69AC9}" destId="{0E09092A-9A46-F846-9E51-80C81304C8C9}" srcOrd="0" destOrd="0" presId="urn:microsoft.com/office/officeart/2005/8/layout/hProcess4"/>
    <dgm:cxn modelId="{015E09EF-1EE3-C143-A939-F86ABEF72074}" type="presParOf" srcId="{4D80FD8A-4C1D-E54D-8319-593421B69AC9}" destId="{073592A9-BC26-3C43-B3A7-08DF6EC85587}" srcOrd="1" destOrd="0" presId="urn:microsoft.com/office/officeart/2005/8/layout/hProcess4"/>
    <dgm:cxn modelId="{BD7F155B-3766-7744-B0D9-075F4434E4CB}" type="presParOf" srcId="{4D80FD8A-4C1D-E54D-8319-593421B69AC9}" destId="{07DE2EC1-46A7-2146-8BDA-1D840A2A4656}" srcOrd="2" destOrd="0" presId="urn:microsoft.com/office/officeart/2005/8/layout/hProcess4"/>
    <dgm:cxn modelId="{5F2027DB-5C94-9042-8DF2-5A12B446A4CD}" type="presParOf" srcId="{4D80FD8A-4C1D-E54D-8319-593421B69AC9}" destId="{937835A2-D7BA-7640-8535-ABEA9FD18120}" srcOrd="3" destOrd="0" presId="urn:microsoft.com/office/officeart/2005/8/layout/hProcess4"/>
    <dgm:cxn modelId="{47205B90-0D8D-4B49-A4D6-18D30865476E}" type="presParOf" srcId="{4D80FD8A-4C1D-E54D-8319-593421B69AC9}" destId="{8E41C307-A9B1-5344-A64E-C7946194F967}" srcOrd="4" destOrd="0" presId="urn:microsoft.com/office/officeart/2005/8/layout/hProcess4"/>
    <dgm:cxn modelId="{65ED7F03-DB25-F34E-88FA-C24F1FC2E876}" type="presParOf" srcId="{B6CF22C4-6811-B543-841B-38C22942C95F}" destId="{D4D66DC3-498A-2140-B8B1-168E8A712A96}" srcOrd="1" destOrd="0" presId="urn:microsoft.com/office/officeart/2005/8/layout/hProcess4"/>
    <dgm:cxn modelId="{8E7A58F2-FF85-EE43-BBE6-59AA21CDDB43}" type="presParOf" srcId="{B6CF22C4-6811-B543-841B-38C22942C95F}" destId="{D6E8D59C-188A-2B49-BE78-18808BD3F52C}" srcOrd="2" destOrd="0" presId="urn:microsoft.com/office/officeart/2005/8/layout/hProcess4"/>
    <dgm:cxn modelId="{7CEB6469-BF99-6C4B-A661-CBDC612D8A2F}" type="presParOf" srcId="{D6E8D59C-188A-2B49-BE78-18808BD3F52C}" destId="{FD159400-0DBF-A247-A49F-CD4C0C98FC85}" srcOrd="0" destOrd="0" presId="urn:microsoft.com/office/officeart/2005/8/layout/hProcess4"/>
    <dgm:cxn modelId="{276AFCBE-B2F3-264C-A13B-3B8782B0A07E}" type="presParOf" srcId="{D6E8D59C-188A-2B49-BE78-18808BD3F52C}" destId="{15DB0DDD-46D3-8D42-AFDA-4258D2ECA6E9}" srcOrd="1" destOrd="0" presId="urn:microsoft.com/office/officeart/2005/8/layout/hProcess4"/>
    <dgm:cxn modelId="{2CB66331-D6E5-0C48-9E66-A6577190872C}" type="presParOf" srcId="{D6E8D59C-188A-2B49-BE78-18808BD3F52C}" destId="{DAC9C1BB-C3DA-504A-86F8-A784B6E9A4C0}" srcOrd="2" destOrd="0" presId="urn:microsoft.com/office/officeart/2005/8/layout/hProcess4"/>
    <dgm:cxn modelId="{C470699C-639C-D94B-9D59-CCE33564523E}" type="presParOf" srcId="{D6E8D59C-188A-2B49-BE78-18808BD3F52C}" destId="{32458AA9-F4D1-164D-890E-558DFF2E2C49}" srcOrd="3" destOrd="0" presId="urn:microsoft.com/office/officeart/2005/8/layout/hProcess4"/>
    <dgm:cxn modelId="{B9A3DE1D-1386-D240-9242-5D4167ED8BB5}" type="presParOf" srcId="{D6E8D59C-188A-2B49-BE78-18808BD3F52C}" destId="{32EA69BB-5ADA-124F-94B5-3FCE8F549BB2}"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3592A9-BC26-3C43-B3A7-08DF6EC85587}">
      <dsp:nvSpPr>
        <dsp:cNvPr id="0" name=""/>
        <dsp:cNvSpPr/>
      </dsp:nvSpPr>
      <dsp:spPr>
        <a:xfrm>
          <a:off x="317772" y="822152"/>
          <a:ext cx="1915422" cy="1579823"/>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solidFill>
                <a:schemeClr val="tx1"/>
              </a:solidFill>
            </a:rPr>
            <a:t>Averaging</a:t>
          </a:r>
        </a:p>
        <a:p>
          <a:pPr marL="228600" lvl="1" indent="-228600" algn="l" defTabSz="889000">
            <a:lnSpc>
              <a:spcPct val="90000"/>
            </a:lnSpc>
            <a:spcBef>
              <a:spcPct val="0"/>
            </a:spcBef>
            <a:spcAft>
              <a:spcPct val="15000"/>
            </a:spcAft>
            <a:buChar char="•"/>
          </a:pPr>
          <a:r>
            <a:rPr lang="en-US" sz="2000" kern="1200" dirty="0">
              <a:solidFill>
                <a:schemeClr val="tx1"/>
              </a:solidFill>
            </a:rPr>
            <a:t>Thresholding	</a:t>
          </a:r>
        </a:p>
      </dsp:txBody>
      <dsp:txXfrm>
        <a:off x="354128" y="858508"/>
        <a:ext cx="1842710" cy="1168577"/>
      </dsp:txXfrm>
    </dsp:sp>
    <dsp:sp modelId="{D4D66DC3-498A-2140-B8B1-168E8A712A96}">
      <dsp:nvSpPr>
        <dsp:cNvPr id="0" name=""/>
        <dsp:cNvSpPr/>
      </dsp:nvSpPr>
      <dsp:spPr>
        <a:xfrm>
          <a:off x="1412284" y="1263404"/>
          <a:ext cx="2016351" cy="2016351"/>
        </a:xfrm>
        <a:prstGeom prst="leftCircularArrow">
          <a:avLst>
            <a:gd name="adj1" fmla="val 2682"/>
            <a:gd name="adj2" fmla="val 326363"/>
            <a:gd name="adj3" fmla="val 2101874"/>
            <a:gd name="adj4" fmla="val 9024489"/>
            <a:gd name="adj5" fmla="val 3129"/>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sp>
    <dsp:sp modelId="{937835A2-D7BA-7640-8535-ABEA9FD18120}">
      <dsp:nvSpPr>
        <dsp:cNvPr id="0" name=""/>
        <dsp:cNvSpPr/>
      </dsp:nvSpPr>
      <dsp:spPr>
        <a:xfrm>
          <a:off x="743422" y="2063442"/>
          <a:ext cx="1702598" cy="677067"/>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rtl="0">
            <a:lnSpc>
              <a:spcPct val="90000"/>
            </a:lnSpc>
            <a:spcBef>
              <a:spcPct val="0"/>
            </a:spcBef>
            <a:spcAft>
              <a:spcPct val="35000"/>
            </a:spcAft>
            <a:buNone/>
          </a:pPr>
          <a:r>
            <a:rPr lang="en-US" sz="2000" b="1" u="sng" kern="1200" dirty="0">
              <a:solidFill>
                <a:schemeClr val="tx1"/>
              </a:solidFill>
            </a:rPr>
            <a:t>Detection</a:t>
          </a:r>
        </a:p>
      </dsp:txBody>
      <dsp:txXfrm>
        <a:off x="763253" y="2083273"/>
        <a:ext cx="1662936" cy="637405"/>
      </dsp:txXfrm>
    </dsp:sp>
    <dsp:sp modelId="{15DB0DDD-46D3-8D42-AFDA-4258D2ECA6E9}">
      <dsp:nvSpPr>
        <dsp:cNvPr id="0" name=""/>
        <dsp:cNvSpPr/>
      </dsp:nvSpPr>
      <dsp:spPr>
        <a:xfrm>
          <a:off x="2703495" y="822152"/>
          <a:ext cx="1915422" cy="1579823"/>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solidFill>
                <a:schemeClr val="tx1"/>
              </a:solidFill>
            </a:rPr>
            <a:t>Zero Padding</a:t>
          </a:r>
        </a:p>
        <a:p>
          <a:pPr marL="228600" lvl="1" indent="-228600" algn="l" defTabSz="889000">
            <a:lnSpc>
              <a:spcPct val="90000"/>
            </a:lnSpc>
            <a:spcBef>
              <a:spcPct val="0"/>
            </a:spcBef>
            <a:spcAft>
              <a:spcPct val="15000"/>
            </a:spcAft>
            <a:buChar char="•"/>
          </a:pPr>
          <a:r>
            <a:rPr lang="en-US" sz="2000" kern="1200" dirty="0">
              <a:solidFill>
                <a:schemeClr val="tx1"/>
              </a:solidFill>
            </a:rPr>
            <a:t>FFT</a:t>
          </a:r>
        </a:p>
      </dsp:txBody>
      <dsp:txXfrm>
        <a:off x="2739851" y="1197042"/>
        <a:ext cx="1842710" cy="1168577"/>
      </dsp:txXfrm>
    </dsp:sp>
    <dsp:sp modelId="{32458AA9-F4D1-164D-890E-558DFF2E2C49}">
      <dsp:nvSpPr>
        <dsp:cNvPr id="0" name=""/>
        <dsp:cNvSpPr/>
      </dsp:nvSpPr>
      <dsp:spPr>
        <a:xfrm>
          <a:off x="3129145" y="483619"/>
          <a:ext cx="1702598" cy="677067"/>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rtl="0">
            <a:lnSpc>
              <a:spcPct val="90000"/>
            </a:lnSpc>
            <a:spcBef>
              <a:spcPct val="0"/>
            </a:spcBef>
            <a:spcAft>
              <a:spcPct val="35000"/>
            </a:spcAft>
            <a:buNone/>
          </a:pPr>
          <a:r>
            <a:rPr lang="en-US" sz="2000" b="1" u="sng" kern="1200" dirty="0">
              <a:solidFill>
                <a:schemeClr val="tx1"/>
              </a:solidFill>
            </a:rPr>
            <a:t>Identification</a:t>
          </a:r>
        </a:p>
      </dsp:txBody>
      <dsp:txXfrm>
        <a:off x="3148976" y="503450"/>
        <a:ext cx="1662936" cy="63740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01:08.082"/>
    </inkml:context>
    <inkml:brush xml:id="br0">
      <inkml:brushProperty name="width" value="0.05" units="cm"/>
      <inkml:brushProperty name="height" value="0.05" units="cm"/>
      <inkml:brushProperty name="color" value="#E71224"/>
    </inkml:brush>
  </inkml:definitions>
  <inkml:trace contextRef="#ctx0" brushRef="#br0">275 4162 24575,'0'-19'0,"0"-20"0,-2-30 0,-2-16 0,-3-7 0,-1 3 0,3 40 0,0-6 0,3 27 0,-2-8 0,0-3 0,-1 0 0,1-1 0,-1-2 0,1 1 0,0 2 0,0 4 0,1 1 0,1 1 0,0 0 0,0-3 0,1-1 0,1-2 0,0-1 0,0 1 0,0 0 0,0 1 0,0 2 0,0-1 0,0 2 0,0 0 0,0 3 0,0 2 0,0 0 0,0-3 0,0-6 0,0-5 0,2-3 0,1 0 0,1 3 0,0 3 0,1 3 0,-1 3 0,0 2 0,0 2 0,-2 5 0,0 3 0,-1 2 0,1-2 0,-1-5 0,1-7 0,-1-7 0,-1-7 0,0-5 0,0-6 0,2-8 0,0-7 0,2-8 0,0-2 0,1-1 0,-1 3 0,1 7 0,-2 8 0,0 11 0,-1 11 0,-2 7 0,0 3 0,0-1 0,0-2 0,0 0 0,0 2 0,0 4 0,0 3 0,0 3 0,0-1 0,0 0 0,0-3 0,0 0 0,0 1 0,0 4 0,0 4 0,0 2 0,0 3 0,0 1 0,0 0 0,0 1 0,0-1 0,0 0 0,0 1 0,0-2 0,0 1 0,0-1 0,0 0 0,0 0 0,0 0 0,0 1 0,0 2 0,0-1 0,0 1 0,0 0 0,0 0 0,0 0 0,0 1 0,0 1 0,0 0 0,0 1 0,0-2 0,0-1 0,0-2 0,0-2 0,0-1 0,0 0 0,0-1 0,0 4 0,0 3 0,0-2 0,0 7 0,0-6 0,0 10 0,0-3 0,0 4 0,0 2 0,0 9 0,0 2 0,0 8 0,1-4 0,2 0 0,2-2 0,2 0 0,0 1 0,2 0 0,1 1 0,1 1 0,3 1 0,5 2 0,5 2 0,2 1 0,-1-1 0,-6-4 0,-4-2 0,-4-3 0,-3-1 0,-4-4 0,0 0 0,-2-3 0,-1 0 0,1-1 0,-9-8 0,-5-7 0,-11-10 0,-2 0 0,2 3 0,3 6 0,0 5 0,1 2 0,-2 1 0,1 0 0,-1-1 0,2 0 0,1 0 0,-1 1 0,1 0 0,0-2 0,2-1 0,3 0 0,1 1 0,2-1 0,1-1 0,1-2 0,1-4 0,2-5 0,-2-3 0,1-5 0,-1-1 0,2 1 0,2 7 0,2 7 0,1 8 0,0 11 0,0 9 0,1 10 0,2 7 0,2 2 0,-1-2 0,-1-3 0,-2-2 0,-1-1 0,0-1 0,0 4 0,0 4 0,0 4 0,0 1 0,0 1 0,0-1 0,-2-2 0,-2-1 0,-4-2 0,-1-1 0,-3 2 0,1 0 0,0 0 0,-1-1 0,4-6 0,0-5 0,1-6 0,3-2 0,0-7 0,2-2 0,1-7 0,0 1 0,1-1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36.710"/>
    </inkml:context>
    <inkml:brush xml:id="br0">
      <inkml:brushProperty name="width" value="0.05" units="cm"/>
      <inkml:brushProperty name="height" value="0.05" units="cm"/>
      <inkml:brushProperty name="color" value="#E71224"/>
    </inkml:brush>
  </inkml:definitions>
  <inkml:trace contextRef="#ctx0" brushRef="#br0">0 11 24575,'9'-2'0,"1"1"0,-2 1 0,1 0 0,1 1 0,0 4 0,3 6 0,2 5 0,-1 4 0,0 0 0,-1 2 0,-3 0 0,-1 1 0,-1-1 0,1-2 0,-1 0 0,0-1 0,0 0 0,-1 1 0,0 2 0,1 1 0,-1 3 0,2 3 0,0 5 0,0 5 0,1 3 0,-1 2 0,2 1 0,1 3 0,-1 5 0,2 4 0,-1 3 0,1 1 0,0-3 0,-2-2 0,1-2 0,-2 1 0,0 2 0,0 2 0,-1 2 0,0-1 0,-1-2 0,0-2 0,-1-3 0,-1-3 0,1-1 0,0-1 0,1 1 0,0 2 0,1 0 0,-1 1 0,-2 2 0,2 1 0,-1-2 0,-1-2 0,0-7 0,-3-7 0,1-6 0,-1-4 0,0-4 0,1-2 0,-1-4 0,1-3 0,0-3 0,1-2 0,0-3 0,1-3 0,0-1 0,0-2 0,2 0 0,-3 0 0,2-1 0,-4-3 0,0-3 0,1-4 0,-1-2 0,1-1 0,-1 0 0,2-1 0,0 0 0,2-4 0,1-4 0,1-5 0,1-2 0,0 0 0,-1 3 0,-2 4 0,-2 2 0,0 0 0,-2 2 0,0 1 0,0 1 0,-2 1 0,1-3 0,0-2 0,1-3 0,0-1 0,0-1 0,-1 0 0,0 0 0,-2-3 0,0-2 0,0-2 0,0 0 0,0 0 0,0 2 0,0-1 0,-3-2 0,-3-4 0,-2-3 0,-1-6 0,0-1 0,0-1 0,2 2 0,0 3 0,0 5 0,1 2 0,2 1 0,0-3 0,2-5 0,1-3 0,0-5 0,-1-5 0,1-5 0,0-4 0,0-2 0,1 2 0,0 2 0,0 5 0,0 6 0,1 5 0,3 4 0,2 1 0,4 4 0,1 1 0,1 4 0,2 5 0,-1 2 0,1 5 0,-2 3 0,-1 7 0,-1 4 0,-2 5 0,-1 2 0,2 1 0,3 1 0,5 3 0,2 2 0,1 3 0,-4 3 0,-2 4 0,-4 3 0,-2 3 0,0 3 0,-2 1 0,-1 1 0,0 3 0,1 1 0,1 3 0,0 3 0,1 1 0,0 4 0,1 4 0,1 4 0,0 3 0,0 0 0,0-4 0,-1-4 0,0-7 0,-2-2 0,-2-1 0,2 1 0,-1 3 0,1 2 0,1 2 0,1 0 0,1 1 0,0 3 0,0 3 0,1 5 0,1 4 0,1 1 0,1-1 0,-1-2 0,0-3 0,-2-4 0,-1-2 0,0 0 0,0-1 0,0-2 0,-1-2 0,0-1 0,-1-2 0,0 1 0,1-1 0,0 1 0,1-3 0,-1-4 0,0-4 0,-1-7 0,0-5 0,-1-5 0,1-4 0,-1-3 0,0-4 0,0-1 0,0-1 0,-1 0 0,0-3 0,-1-2 0,-1-2 0,0-3 0,-1 1 0,-1-3 0,-1 0 0,-1-2 0,0 0 0,0 0 0,1-3 0,2-3 0,2-9 0,1-9 0,1-9 0,-2-5 0,-1-2 0,-3 2 0,-1 4 0,-1 5 0,-2 2 0,-1-1 0,-2-2 0,-1-7 0,2-2 0,0-5 0,0-3 0,0 1 0,0-1 0,0 3 0,0 2 0,1 0 0,0-1 0,1-2 0,2-2 0,0 1 0,1 4 0,0 1 0,0 1 0,0 3 0,0 3 0,2 5 0,3 7 0,1 6 0,3 6 0,-1 2 0,1 1 0,1-1 0,3-2 0,4-3 0,3-2 0,2-3 0,4 1 0,-1 3 0,1 2 0,0 3 0,-1 5 0,3 1 0,2 4 0,5 3 0,2 2 0,0 3 0,-2 2 0,-3 1 0,-3 1 0,-2 1 0,-4 0 0,-4 0 0,-4 0 0,-5 0 0,-3 0 0,-4 0 0,-2 0 0,-1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50.930"/>
    </inkml:context>
    <inkml:brush xml:id="br0">
      <inkml:brushProperty name="width" value="0.05" units="cm"/>
      <inkml:brushProperty name="height" value="0.05" units="cm"/>
      <inkml:brushProperty name="color" value="#E71224"/>
    </inkml:brush>
  </inkml:definitions>
  <inkml:trace contextRef="#ctx0" brushRef="#br0">24 582 24575,'0'-8'0,"0"-4"0,0-11 0,0 7 0,0-10 0,0 9 0,0-5 0,0 0 0,0 2 0,0 2 0,0 0 0,0 1 0,0-1 0,0-2 0,0-1 0,0-1 0,0-2 0,0 3 0,-1 0 0,0 4 0,0 1 0,-1 3 0,1-1 0,-1-3 0,0-2 0,0-3 0,0 0 0,1 1 0,-1 4 0,0 4 0,1 3 0,0 2 0,0 4 0,0 1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51.868"/>
    </inkml:context>
    <inkml:brush xml:id="br0">
      <inkml:brushProperty name="width" value="0.05" units="cm"/>
      <inkml:brushProperty name="height" value="0.05" units="cm"/>
      <inkml:brushProperty name="color" value="#E71224"/>
    </inkml:brush>
  </inkml:definitions>
  <inkml:trace contextRef="#ctx0" brushRef="#br0">1 194 24575,'0'-22'0,"0"-1"0,0 1 0,0 4 0,0 3 0,0 4 0,0-2 0,0 1 0,0-3 0,0 0 0,0 2 0,0 5 0,0 3 0,0 4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52.969"/>
    </inkml:context>
    <inkml:brush xml:id="br0">
      <inkml:brushProperty name="width" value="0.05" units="cm"/>
      <inkml:brushProperty name="height" value="0.05" units="cm"/>
      <inkml:brushProperty name="color" value="#E71224"/>
    </inkml:brush>
  </inkml:definitions>
  <inkml:trace contextRef="#ctx0" brushRef="#br0">13 418 24575,'0'-39'0,"0"-11"0,0-6 0,0-2 0,0 14 0,0 13 0,0 9 0,0 12 0,0 5 0,0 1 0,0-4 0,-1-5 0,0-5 0,-1-2 0,0 2 0,0 6 0,0 6 0,0 3 0,1 3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54.403"/>
    </inkml:context>
    <inkml:brush xml:id="br0">
      <inkml:brushProperty name="width" value="0.05" units="cm"/>
      <inkml:brushProperty name="height" value="0.05" units="cm"/>
      <inkml:brushProperty name="color" value="#E71224"/>
    </inkml:brush>
  </inkml:definitions>
  <inkml:trace contextRef="#ctx0" brushRef="#br0">114 64 24575,'0'-11'0,"0"-4"0,0 2 0,0 0 0,0 5 0,-1 5 0,0 2 0,-1 3 0,0-1 0,-2 3 0,2-3 0,-1 2 0,3-2 0,-1 1 0,0 0 0,-1 1 0,0 3 0,-2 4 0,-1 2 0,-1 4 0,-2 1 0,-1-1 0,-2 0 0,1-4 0,1-2 0,1-2 0,1-1 0,2 0 0,0 0 0,2-1 0,1-1 0,2-2 0,0-3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55.558"/>
    </inkml:context>
    <inkml:brush xml:id="br0">
      <inkml:brushProperty name="width" value="0.05" units="cm"/>
      <inkml:brushProperty name="height" value="0.05" units="cm"/>
      <inkml:brushProperty name="color" value="#E71224"/>
    </inkml:brush>
  </inkml:definitions>
  <inkml:trace contextRef="#ctx0" brushRef="#br0">1 0 24575,'5'18'0,"5"3"0,2 2 0,2 1 0,0-2 0,-2-4 0,-1-2 0,-5-3 0,-2-8 0,-3-1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57.868"/>
    </inkml:context>
    <inkml:brush xml:id="br0">
      <inkml:brushProperty name="width" value="0.05" units="cm"/>
      <inkml:brushProperty name="height" value="0.05" units="cm"/>
      <inkml:brushProperty name="color" value="#E71224"/>
    </inkml:brush>
  </inkml:definitions>
  <inkml:trace contextRef="#ctx0" brushRef="#br0">52 770 24575,'0'-22'0,"0"-3"0,0 9 0,0-5 0,0 16 0,0-9 0,0 3 0,0-9 0,0-4 0,0-3 0,0-1 0,0 1 0,-2 3 0,0 1 0,-1-2 0,0 0 0,0-2 0,0 1 0,0 3 0,0 2 0,-1-3 0,1-2 0,-1-2 0,1-2 0,0 4 0,0 4 0,2 6 0,0 5 0,0 1 0,0 0 0,-1-1 0,1-3 0,-1 0 0,2 0 0,0-3 0,0 0 0,0 1 0,0 1 0,0 6 0,0 4 0,0 5 0,0 5 0,3 5 0,2 4 0,6 2 0,8 3 0,10 4 0,9 2 0,5 0 0,-2-2 0,-7-3 0,-6-4 0,-10-4 0,-6-3 0,-6-3 0,-3-3 0,-2-1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59.450"/>
    </inkml:context>
    <inkml:brush xml:id="br0">
      <inkml:brushProperty name="width" value="0.05" units="cm"/>
      <inkml:brushProperty name="height" value="0.05" units="cm"/>
      <inkml:brushProperty name="color" value="#E71224"/>
    </inkml:brush>
  </inkml:definitions>
  <inkml:trace contextRef="#ctx0" brushRef="#br0">180 1 24575,'0'13'0,"0"3"0,0-1 0,0-1 0,0-2 0,0-5 0,0-3 0,0-1 0,0-1 0,0 1 0,0 3 0,-2-1 0,-1 3 0,-6 5 0,-9 11 0,-6 8 0,-3 3 0,2-4 0,6-8 0,4-6 0,6-5 0,2-5 0,2-3 0,1-1 0,1-2 0,1-1 0,1 1 0,-1-1 0,1 0 0,-1-1 0,1 0 0,0-2 0,1-1 0,0-1 0,0 2 0,0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01:12.044"/>
    </inkml:context>
    <inkml:brush xml:id="br0">
      <inkml:brushProperty name="width" value="0.05" units="cm"/>
      <inkml:brushProperty name="height" value="0.05" units="cm"/>
      <inkml:brushProperty name="color" value="#E71224"/>
    </inkml:brush>
  </inkml:definitions>
  <inkml:trace contextRef="#ctx0" brushRef="#br0">150 967 24575,'0'-27'0,"0"-15"0,0 7 0,0-22 0,0 15 0,-2-9 0,-2 5 0,-2 9 0,-1 8 0,1 5 0,0 1 0,0-1 0,-1-2 0,-1-3 0,0-1 0,-1 0 0,2 1 0,0 1 0,0 2 0,1 3 0,0 2 0,0 2 0,0-2 0,0 2 0,1-1 0,0 1 0,3 1 0,-1 1 0,2 1 0,-2 0 0,0 1 0,2-1 0,-2-1 0,2 0 0,0 1 0,-1 0 0,2 3 0,0 5 0,1 4 0,2 5 0,3 5 0,0 1 0,1 1 0,2 0 0,1 1 0,7 3 0,5 2 0,4 2 0,2 1 0,-3-1 0,-2-2 0,-6-2 0,-3-2 0,-3-2 0,-4-1 0,-3-3 0,-2-1 0,-1 0 0,-1-2 0,0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01:13.535"/>
    </inkml:context>
    <inkml:brush xml:id="br0">
      <inkml:brushProperty name="width" value="0.05" units="cm"/>
      <inkml:brushProperty name="height" value="0.05" units="cm"/>
      <inkml:brushProperty name="color" value="#E71224"/>
    </inkml:brush>
  </inkml:definitions>
  <inkml:trace contextRef="#ctx0" brushRef="#br0">154 0 24575,'-1'16'0,"-1"-1"0,-2 0 0,-1-1 0,0-3 0,-1-1 0,1-1 0,2-1 0,-1-3 0,2-2 0,1 0 0,0 0 0,0-1 0,-1 0 0,1 0 0,-1 1 0,0 1 0,0 0 0,-2 1 0,2 1 0,-1 0 0,-1 2 0,-1 1 0,-4 4 0,-3 3 0,-2 4 0,1-1 0,1-4 0,3-3 0,3-3 0,0-2 0,3-3 0,1-2 0,1-2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01:16.620"/>
    </inkml:context>
    <inkml:brush xml:id="br0">
      <inkml:brushProperty name="width" value="0.05" units="cm"/>
      <inkml:brushProperty name="height" value="0.05" units="cm"/>
      <inkml:brushProperty name="color" value="#E71224"/>
    </inkml:brush>
  </inkml:definitions>
  <inkml:trace contextRef="#ctx0" brushRef="#br0">130 1636 24575,'0'-7'0,"0"-14"0,0 9 0,0-18 0,0 6 0,0-7 0,0-4 0,0-2 0,0 0 0,-1-2 0,-2-1 0,-1 1 0,1 1 0,2 2 0,-1 2 0,1 1 0,-1 2 0,-1-2 0,0 0 0,-1 3 0,-1 1 0,1 2 0,0-1 0,-1-2 0,1-2 0,0-2 0,0 3 0,0 4 0,0 3 0,0 1 0,0 2 0,1 2 0,0 1 0,1 1 0,1-1 0,0-1 0,1 0 0,0 1 0,0-1 0,0 1 0,0 0 0,0-1 0,0-2 0,0 0 0,0 0 0,-1 1 0,-1 4 0,1 3 0,-2 0 0,2 1 0,-1 1 0,0-1 0,0 1 0,0-2 0,-1-2 0,2-1 0,0-2 0,0-2 0,-1 0 0,1-1 0,0 1 0,0 3 0,0-1 0,0 3 0,-2 2 0,1 2 0,0 0 0,-1 1 0,2 0 0,-2-1 0,2 4 0,-1-3 0,2 3 0,0-3 0,0 1 0,0 1 0,0 0 0,0 1 0,0 2 0,0 1 0,1 2 0,1 1 0,1 1 0,1 0 0,1 1 0,0 2 0,2 3 0,0 4 0,2 1 0,0 2 0,2 2 0,-1-1 0,-1 2 0,-1-1 0,-1-2 0,-2-2 0,0-1 0,0 0 0,0-1 0,0-1 0,0 0 0,-3-4 0,1 1 0,-2-3 0,2 2 0,-1-1 0,1 1 0,0 0 0,-1-2 0,0-1 0,-1-1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01:17.957"/>
    </inkml:context>
    <inkml:brush xml:id="br0">
      <inkml:brushProperty name="width" value="0.05" units="cm"/>
      <inkml:brushProperty name="height" value="0.05" units="cm"/>
      <inkml:brushProperty name="color" value="#E71224"/>
    </inkml:brush>
  </inkml:definitions>
  <inkml:trace contextRef="#ctx0" brushRef="#br0">217 1 24575,'-8'6'0,"-3"2"0,-2 6 0,-3 2 0,-2 4 0,1 0 0,1-1 0,1-1 0,2-1 0,0 1 0,0 1 0,1 0 0,0-3 0,1-1 0,4-4 0,1-1 0,2 0 0,0-1 0,1-4 0,0-1 0,3-4 0,-1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20.119"/>
    </inkml:context>
    <inkml:brush xml:id="br0">
      <inkml:brushProperty name="width" value="0.05" units="cm"/>
      <inkml:brushProperty name="height" value="0.05" units="cm"/>
      <inkml:brushProperty name="color" value="#E71224"/>
    </inkml:brush>
  </inkml:definitions>
  <inkml:trace contextRef="#ctx0" brushRef="#br0">5 1 24575,'0'16'0,"0"11"0,0 11 0,0 8 0,0 6 0,0 0 0,0 2 0,0 6 0,0 1 0,0 3 0,0 2 0,0-3 0,0 2 0,0-2 0,0-1 0,0 0 0,-1-3 0,0 2 0,-1 3 0,1 4 0,1 6 0,0 6 0,0 2 0,0-1 0,0 2 0,0 1 0,1 1 0,3-3 0,2-5 0,2-2 0,1-4 0,-1 0 0,0-6 0,-2-7 0,1-3 0,-2-6 0,1 1 0,0 2 0,0 1 0,1 0 0,0-3 0,0-2 0,-1-2 0,1 1 0,1-1 0,-1-1 0,1-2 0,-3-2 0,1-3 0,0-4 0,0-2 0,0-1 0,-1 0 0,1 1 0,-1 0 0,1 0 0,-2-1 0,-1 0 0,0 1 0,1-1 0,0 0 0,0 1 0,-1 0 0,1 0 0,-1-1 0,1-4 0,-1-5 0,-1-5 0,-1-7 0,-1-6 0,-2-26 0,1 14 0,0-16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26.326"/>
    </inkml:context>
    <inkml:brush xml:id="br0">
      <inkml:brushProperty name="width" value="0.05" units="cm"/>
      <inkml:brushProperty name="height" value="0.05" units="cm"/>
      <inkml:brushProperty name="color" value="#E71224"/>
    </inkml:brush>
  </inkml:definitions>
  <inkml:trace contextRef="#ctx0" brushRef="#br0">1 1 24575,'0'11'0,"0"11"0,0-3 0,0 19 0,0-3 0,0 10 0,0-3 0,0-9 0,0-11 0,0-7 0,0-7 0,0-4 0,0-2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28.155"/>
    </inkml:context>
    <inkml:brush xml:id="br0">
      <inkml:brushProperty name="width" value="0.05" units="cm"/>
      <inkml:brushProperty name="height" value="0.05" units="cm"/>
      <inkml:brushProperty name="color" value="#E71224"/>
    </inkml:brush>
  </inkml:definitions>
  <inkml:trace contextRef="#ctx0" brushRef="#br0">0 1 24575,'0'5'0,"0"3"0,0-2 0,0 2 0,0 1 0,0 1 0,0 3 0,0-1 0,0 0 0,0-3 0,0-2 0,1-3 0,-1-2 0,2-1 0,-1-1 0,0 1 0,0 0 0,0 1 0,0 2 0,2 3 0,-2-2 0,1 1 0,-1-4 0,1 2 0,0-4 0,0 1 0,0-1 0,1 0 0,0 0 0,2-3 0,1-1 0,0-1 0,1 0 0,1 1 0,1 2 0,4 2 0,2 0 0,0 0 0,2 0 0,-3 0 0,-2 0 0,-3 0 0,-3 0 0,-2 0 0,-3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08T16:33:30.483"/>
    </inkml:context>
    <inkml:brush xml:id="br0">
      <inkml:brushProperty name="width" value="0.05" units="cm"/>
      <inkml:brushProperty name="height" value="0.05" units="cm"/>
      <inkml:brushProperty name="color" value="#E71224"/>
    </inkml:brush>
  </inkml:definitions>
  <inkml:trace contextRef="#ctx0" brushRef="#br0">1 0 24575,'0'22'0,"0"13"0,0-7 0,0 22 0,0-6 0,0 19 0,0 6 0,0 2 0,0 3 0,0 3 0,0-1 0,0-1 0,0-6 0,0-6 0,2 0 0,0 1 0,2 1 0,1 2 0,-1 3 0,1 2 0,0 5 0,2 4 0,2-2 0,2 3 0,0 0 0,1 1 0,-1 0 0,2-4 0,-1-4 0,1-6 0,2 4 0,0 0 0,0 2 0,2 5 0,0-4 0,1 0 0,0 2 0,0-5 0,-1 0 0,-1-3 0,-3-5 0,-1-2 0,-1-2 0,-1-4 0,0-1 0,-1-3 0,-2-1 0,-1-3 0,-2-3 0,0-2 0,-1-3 0,0 0 0,-1-2 0,-1-1 0,-1-2 0,0 0 0,0-2 0,0-2 0,0-3 0,0-3 0,0-5 0,0-3 0,0-5 0,0-4 0,0-5 0,0-2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svg>
</file>

<file path=ppt/media/image8.png>
</file>

<file path=ppt/media/image9.png>
</file>

<file path=ppt/media/media1.wav>
</file>

<file path=ppt/media/media2.wav>
</file>

<file path=ppt/media/media3.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d2941ee21d_1_55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d2941ee21d_1_5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053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d23e5b6332_0_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d23e5b6332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74147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4276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d23e5b6332_0_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d23e5b6332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d23e5b6332_0_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d23e5b6332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23902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d2941ee21d_1_5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d2941ee21d_1_5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03726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8"/>
        <p:cNvGrpSpPr/>
        <p:nvPr/>
      </p:nvGrpSpPr>
      <p:grpSpPr>
        <a:xfrm>
          <a:off x="0" y="0"/>
          <a:ext cx="0" cy="0"/>
          <a:chOff x="0" y="0"/>
          <a:chExt cx="0" cy="0"/>
        </a:xfrm>
      </p:grpSpPr>
      <p:sp>
        <p:nvSpPr>
          <p:cNvPr id="1479" name="Google Shape;1479;gd23e5b6332_0_38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0" name="Google Shape;1480;gd23e5b6332_0_3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 name="Google Shape;777;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d23e5b6332_0_19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d23e5b6332_0_19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d24cfdff59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d24cfdff59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
        <p:cNvGrpSpPr/>
        <p:nvPr/>
      </p:nvGrpSpPr>
      <p:grpSpPr>
        <a:xfrm>
          <a:off x="0" y="0"/>
          <a:ext cx="0" cy="0"/>
          <a:chOff x="0" y="0"/>
          <a:chExt cx="0" cy="0"/>
        </a:xfrm>
      </p:grpSpPr>
      <p:sp>
        <p:nvSpPr>
          <p:cNvPr id="924" name="Google Shape;924;gd2941ee21d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 name="Google Shape;925;gd2941ee21d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294100" y="1556275"/>
            <a:ext cx="5249100" cy="18984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294100" y="3530875"/>
            <a:ext cx="4344000" cy="4758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7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3140195" y="385236"/>
            <a:ext cx="2132018" cy="4128276"/>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E9E2BE">
              <a:alpha val="28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765663" y="506676"/>
            <a:ext cx="2722066" cy="8435338"/>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E9E2BE">
              <a:alpha val="28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5400000">
            <a:off x="-1259468" y="1243927"/>
            <a:ext cx="5143562" cy="2668884"/>
            <a:chOff x="238125" y="1207550"/>
            <a:chExt cx="3381475" cy="1754575"/>
          </a:xfrm>
        </p:grpSpPr>
        <p:sp>
          <p:nvSpPr>
            <p:cNvPr id="14" name="Google Shape;14;p2"/>
            <p:cNvSpPr/>
            <p:nvPr/>
          </p:nvSpPr>
          <p:spPr>
            <a:xfrm>
              <a:off x="1760400" y="1672075"/>
              <a:ext cx="336900" cy="336925"/>
            </a:xfrm>
            <a:custGeom>
              <a:avLst/>
              <a:gdLst/>
              <a:ahLst/>
              <a:cxnLst/>
              <a:rect l="l" t="t" r="r" b="b"/>
              <a:pathLst>
                <a:path w="13476" h="13477" extrusionOk="0">
                  <a:moveTo>
                    <a:pt x="6738" y="503"/>
                  </a:moveTo>
                  <a:lnTo>
                    <a:pt x="7366" y="545"/>
                  </a:lnTo>
                  <a:lnTo>
                    <a:pt x="7994" y="629"/>
                  </a:lnTo>
                  <a:lnTo>
                    <a:pt x="8580" y="754"/>
                  </a:lnTo>
                  <a:lnTo>
                    <a:pt x="9165" y="1005"/>
                  </a:lnTo>
                  <a:lnTo>
                    <a:pt x="9710" y="1256"/>
                  </a:lnTo>
                  <a:lnTo>
                    <a:pt x="10212" y="1549"/>
                  </a:lnTo>
                  <a:lnTo>
                    <a:pt x="10714" y="1926"/>
                  </a:lnTo>
                  <a:lnTo>
                    <a:pt x="11132" y="2344"/>
                  </a:lnTo>
                  <a:lnTo>
                    <a:pt x="11551" y="2763"/>
                  </a:lnTo>
                  <a:lnTo>
                    <a:pt x="11928" y="3265"/>
                  </a:lnTo>
                  <a:lnTo>
                    <a:pt x="12220" y="3767"/>
                  </a:lnTo>
                  <a:lnTo>
                    <a:pt x="12472" y="4311"/>
                  </a:lnTo>
                  <a:lnTo>
                    <a:pt x="12681" y="4897"/>
                  </a:lnTo>
                  <a:lnTo>
                    <a:pt x="12848" y="5483"/>
                  </a:lnTo>
                  <a:lnTo>
                    <a:pt x="12932" y="6111"/>
                  </a:lnTo>
                  <a:lnTo>
                    <a:pt x="12974" y="6739"/>
                  </a:lnTo>
                  <a:lnTo>
                    <a:pt x="12932" y="7366"/>
                  </a:lnTo>
                  <a:lnTo>
                    <a:pt x="12848" y="7994"/>
                  </a:lnTo>
                  <a:lnTo>
                    <a:pt x="12681" y="8580"/>
                  </a:lnTo>
                  <a:lnTo>
                    <a:pt x="12472" y="9166"/>
                  </a:lnTo>
                  <a:lnTo>
                    <a:pt x="12220" y="9710"/>
                  </a:lnTo>
                  <a:lnTo>
                    <a:pt x="11928" y="10254"/>
                  </a:lnTo>
                  <a:lnTo>
                    <a:pt x="11551" y="10714"/>
                  </a:lnTo>
                  <a:lnTo>
                    <a:pt x="11132" y="11175"/>
                  </a:lnTo>
                  <a:lnTo>
                    <a:pt x="10714" y="11551"/>
                  </a:lnTo>
                  <a:lnTo>
                    <a:pt x="10212" y="11928"/>
                  </a:lnTo>
                  <a:lnTo>
                    <a:pt x="9710" y="12221"/>
                  </a:lnTo>
                  <a:lnTo>
                    <a:pt x="9165" y="12514"/>
                  </a:lnTo>
                  <a:lnTo>
                    <a:pt x="8580" y="12723"/>
                  </a:lnTo>
                  <a:lnTo>
                    <a:pt x="7994" y="12849"/>
                  </a:lnTo>
                  <a:lnTo>
                    <a:pt x="7366" y="12974"/>
                  </a:lnTo>
                  <a:lnTo>
                    <a:pt x="6110" y="12974"/>
                  </a:lnTo>
                  <a:lnTo>
                    <a:pt x="5483" y="12849"/>
                  </a:lnTo>
                  <a:lnTo>
                    <a:pt x="4855" y="12723"/>
                  </a:lnTo>
                  <a:lnTo>
                    <a:pt x="4311" y="12514"/>
                  </a:lnTo>
                  <a:lnTo>
                    <a:pt x="3767" y="12221"/>
                  </a:lnTo>
                  <a:lnTo>
                    <a:pt x="3223" y="11928"/>
                  </a:lnTo>
                  <a:lnTo>
                    <a:pt x="2762" y="11551"/>
                  </a:lnTo>
                  <a:lnTo>
                    <a:pt x="2302" y="11175"/>
                  </a:lnTo>
                  <a:lnTo>
                    <a:pt x="1925" y="10714"/>
                  </a:lnTo>
                  <a:lnTo>
                    <a:pt x="1549" y="10254"/>
                  </a:lnTo>
                  <a:lnTo>
                    <a:pt x="1214" y="9710"/>
                  </a:lnTo>
                  <a:lnTo>
                    <a:pt x="963" y="9166"/>
                  </a:lnTo>
                  <a:lnTo>
                    <a:pt x="754" y="8580"/>
                  </a:lnTo>
                  <a:lnTo>
                    <a:pt x="586" y="7994"/>
                  </a:lnTo>
                  <a:lnTo>
                    <a:pt x="503" y="7366"/>
                  </a:lnTo>
                  <a:lnTo>
                    <a:pt x="461" y="6739"/>
                  </a:lnTo>
                  <a:lnTo>
                    <a:pt x="503" y="6111"/>
                  </a:lnTo>
                  <a:lnTo>
                    <a:pt x="586" y="5483"/>
                  </a:lnTo>
                  <a:lnTo>
                    <a:pt x="754" y="4897"/>
                  </a:lnTo>
                  <a:lnTo>
                    <a:pt x="963" y="4311"/>
                  </a:lnTo>
                  <a:lnTo>
                    <a:pt x="1214" y="3767"/>
                  </a:lnTo>
                  <a:lnTo>
                    <a:pt x="1549" y="3265"/>
                  </a:lnTo>
                  <a:lnTo>
                    <a:pt x="1925" y="2763"/>
                  </a:lnTo>
                  <a:lnTo>
                    <a:pt x="2302" y="2344"/>
                  </a:lnTo>
                  <a:lnTo>
                    <a:pt x="2762" y="1926"/>
                  </a:lnTo>
                  <a:lnTo>
                    <a:pt x="3223" y="1549"/>
                  </a:lnTo>
                  <a:lnTo>
                    <a:pt x="3767" y="1256"/>
                  </a:lnTo>
                  <a:lnTo>
                    <a:pt x="4311" y="1005"/>
                  </a:lnTo>
                  <a:lnTo>
                    <a:pt x="4855" y="754"/>
                  </a:lnTo>
                  <a:lnTo>
                    <a:pt x="5483" y="629"/>
                  </a:lnTo>
                  <a:lnTo>
                    <a:pt x="6110" y="545"/>
                  </a:lnTo>
                  <a:lnTo>
                    <a:pt x="6738" y="503"/>
                  </a:lnTo>
                  <a:close/>
                  <a:moveTo>
                    <a:pt x="6738" y="1"/>
                  </a:moveTo>
                  <a:lnTo>
                    <a:pt x="6027" y="43"/>
                  </a:lnTo>
                  <a:lnTo>
                    <a:pt x="5357" y="168"/>
                  </a:lnTo>
                  <a:lnTo>
                    <a:pt x="4729" y="336"/>
                  </a:lnTo>
                  <a:lnTo>
                    <a:pt x="4102" y="545"/>
                  </a:lnTo>
                  <a:lnTo>
                    <a:pt x="3516" y="838"/>
                  </a:lnTo>
                  <a:lnTo>
                    <a:pt x="2972" y="1173"/>
                  </a:lnTo>
                  <a:lnTo>
                    <a:pt x="2470" y="1549"/>
                  </a:lnTo>
                  <a:lnTo>
                    <a:pt x="1967" y="2010"/>
                  </a:lnTo>
                  <a:lnTo>
                    <a:pt x="1549" y="2470"/>
                  </a:lnTo>
                  <a:lnTo>
                    <a:pt x="1172" y="2972"/>
                  </a:lnTo>
                  <a:lnTo>
                    <a:pt x="796" y="3558"/>
                  </a:lnTo>
                  <a:lnTo>
                    <a:pt x="544" y="4144"/>
                  </a:lnTo>
                  <a:lnTo>
                    <a:pt x="293" y="4730"/>
                  </a:lnTo>
                  <a:lnTo>
                    <a:pt x="126" y="5399"/>
                  </a:lnTo>
                  <a:lnTo>
                    <a:pt x="42" y="6069"/>
                  </a:lnTo>
                  <a:lnTo>
                    <a:pt x="0" y="6739"/>
                  </a:lnTo>
                  <a:lnTo>
                    <a:pt x="42" y="7450"/>
                  </a:lnTo>
                  <a:lnTo>
                    <a:pt x="126" y="8078"/>
                  </a:lnTo>
                  <a:lnTo>
                    <a:pt x="293" y="8747"/>
                  </a:lnTo>
                  <a:lnTo>
                    <a:pt x="544" y="9375"/>
                  </a:lnTo>
                  <a:lnTo>
                    <a:pt x="796" y="9961"/>
                  </a:lnTo>
                  <a:lnTo>
                    <a:pt x="1172" y="10505"/>
                  </a:lnTo>
                  <a:lnTo>
                    <a:pt x="1549" y="11007"/>
                  </a:lnTo>
                  <a:lnTo>
                    <a:pt x="1967" y="11509"/>
                  </a:lnTo>
                  <a:lnTo>
                    <a:pt x="2470" y="11928"/>
                  </a:lnTo>
                  <a:lnTo>
                    <a:pt x="2972" y="12305"/>
                  </a:lnTo>
                  <a:lnTo>
                    <a:pt x="3516" y="12639"/>
                  </a:lnTo>
                  <a:lnTo>
                    <a:pt x="4102" y="12932"/>
                  </a:lnTo>
                  <a:lnTo>
                    <a:pt x="4729" y="13183"/>
                  </a:lnTo>
                  <a:lnTo>
                    <a:pt x="5357" y="13351"/>
                  </a:lnTo>
                  <a:lnTo>
                    <a:pt x="6027" y="13435"/>
                  </a:lnTo>
                  <a:lnTo>
                    <a:pt x="6738" y="13476"/>
                  </a:lnTo>
                  <a:lnTo>
                    <a:pt x="7408" y="13435"/>
                  </a:lnTo>
                  <a:lnTo>
                    <a:pt x="8077" y="13351"/>
                  </a:lnTo>
                  <a:lnTo>
                    <a:pt x="8747" y="13183"/>
                  </a:lnTo>
                  <a:lnTo>
                    <a:pt x="9333" y="12932"/>
                  </a:lnTo>
                  <a:lnTo>
                    <a:pt x="9919" y="12639"/>
                  </a:lnTo>
                  <a:lnTo>
                    <a:pt x="10505" y="12305"/>
                  </a:lnTo>
                  <a:lnTo>
                    <a:pt x="11007" y="11928"/>
                  </a:lnTo>
                  <a:lnTo>
                    <a:pt x="11467" y="11509"/>
                  </a:lnTo>
                  <a:lnTo>
                    <a:pt x="11928" y="11007"/>
                  </a:lnTo>
                  <a:lnTo>
                    <a:pt x="12304" y="10505"/>
                  </a:lnTo>
                  <a:lnTo>
                    <a:pt x="12639" y="9961"/>
                  </a:lnTo>
                  <a:lnTo>
                    <a:pt x="12932" y="9375"/>
                  </a:lnTo>
                  <a:lnTo>
                    <a:pt x="13141" y="8747"/>
                  </a:lnTo>
                  <a:lnTo>
                    <a:pt x="13309" y="8078"/>
                  </a:lnTo>
                  <a:lnTo>
                    <a:pt x="13434" y="7450"/>
                  </a:lnTo>
                  <a:lnTo>
                    <a:pt x="13476" y="6739"/>
                  </a:lnTo>
                  <a:lnTo>
                    <a:pt x="13434" y="6069"/>
                  </a:lnTo>
                  <a:lnTo>
                    <a:pt x="13309" y="5399"/>
                  </a:lnTo>
                  <a:lnTo>
                    <a:pt x="13141" y="4730"/>
                  </a:lnTo>
                  <a:lnTo>
                    <a:pt x="12932" y="4144"/>
                  </a:lnTo>
                  <a:lnTo>
                    <a:pt x="12639" y="3558"/>
                  </a:lnTo>
                  <a:lnTo>
                    <a:pt x="12304" y="2972"/>
                  </a:lnTo>
                  <a:lnTo>
                    <a:pt x="11928" y="2470"/>
                  </a:lnTo>
                  <a:lnTo>
                    <a:pt x="11467" y="2010"/>
                  </a:lnTo>
                  <a:lnTo>
                    <a:pt x="11007" y="1549"/>
                  </a:lnTo>
                  <a:lnTo>
                    <a:pt x="10505" y="1173"/>
                  </a:lnTo>
                  <a:lnTo>
                    <a:pt x="9919" y="838"/>
                  </a:lnTo>
                  <a:lnTo>
                    <a:pt x="9333" y="545"/>
                  </a:lnTo>
                  <a:lnTo>
                    <a:pt x="8747" y="336"/>
                  </a:lnTo>
                  <a:lnTo>
                    <a:pt x="8077" y="168"/>
                  </a:lnTo>
                  <a:lnTo>
                    <a:pt x="7408" y="43"/>
                  </a:lnTo>
                  <a:lnTo>
                    <a:pt x="6738"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6575" y="1461800"/>
              <a:ext cx="10475" cy="17800"/>
            </a:xfrm>
            <a:custGeom>
              <a:avLst/>
              <a:gdLst/>
              <a:ahLst/>
              <a:cxnLst/>
              <a:rect l="l" t="t" r="r" b="b"/>
              <a:pathLst>
                <a:path w="419" h="712" extrusionOk="0">
                  <a:moveTo>
                    <a:pt x="0" y="0"/>
                  </a:moveTo>
                  <a:lnTo>
                    <a:pt x="0" y="711"/>
                  </a:lnTo>
                  <a:lnTo>
                    <a:pt x="419" y="711"/>
                  </a:lnTo>
                  <a:lnTo>
                    <a:pt x="419"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58525" y="1461800"/>
              <a:ext cx="18875" cy="17800"/>
            </a:xfrm>
            <a:custGeom>
              <a:avLst/>
              <a:gdLst/>
              <a:ahLst/>
              <a:cxnLst/>
              <a:rect l="l" t="t" r="r" b="b"/>
              <a:pathLst>
                <a:path w="755" h="712" extrusionOk="0">
                  <a:moveTo>
                    <a:pt x="1" y="0"/>
                  </a:moveTo>
                  <a:lnTo>
                    <a:pt x="1" y="711"/>
                  </a:lnTo>
                  <a:lnTo>
                    <a:pt x="754" y="711"/>
                  </a:lnTo>
                  <a:lnTo>
                    <a:pt x="754" y="377"/>
                  </a:lnTo>
                  <a:lnTo>
                    <a:pt x="754"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31950" y="1461800"/>
              <a:ext cx="12575" cy="17800"/>
            </a:xfrm>
            <a:custGeom>
              <a:avLst/>
              <a:gdLst/>
              <a:ahLst/>
              <a:cxnLst/>
              <a:rect l="l" t="t" r="r" b="b"/>
              <a:pathLst>
                <a:path w="503" h="712" extrusionOk="0">
                  <a:moveTo>
                    <a:pt x="0" y="0"/>
                  </a:moveTo>
                  <a:lnTo>
                    <a:pt x="0" y="711"/>
                  </a:lnTo>
                  <a:lnTo>
                    <a:pt x="502" y="711"/>
                  </a:lnTo>
                  <a:lnTo>
                    <a:pt x="502"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44500" y="1461800"/>
              <a:ext cx="6300" cy="17800"/>
            </a:xfrm>
            <a:custGeom>
              <a:avLst/>
              <a:gdLst/>
              <a:ahLst/>
              <a:cxnLst/>
              <a:rect l="l" t="t" r="r" b="b"/>
              <a:pathLst>
                <a:path w="252" h="712" extrusionOk="0">
                  <a:moveTo>
                    <a:pt x="0" y="0"/>
                  </a:moveTo>
                  <a:lnTo>
                    <a:pt x="0" y="711"/>
                  </a:lnTo>
                  <a:lnTo>
                    <a:pt x="251" y="711"/>
                  </a:lnTo>
                  <a:lnTo>
                    <a:pt x="25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47025" y="1461800"/>
              <a:ext cx="11525" cy="17800"/>
            </a:xfrm>
            <a:custGeom>
              <a:avLst/>
              <a:gdLst/>
              <a:ahLst/>
              <a:cxnLst/>
              <a:rect l="l" t="t" r="r" b="b"/>
              <a:pathLst>
                <a:path w="461" h="712" extrusionOk="0">
                  <a:moveTo>
                    <a:pt x="1" y="0"/>
                  </a:moveTo>
                  <a:lnTo>
                    <a:pt x="1" y="711"/>
                  </a:lnTo>
                  <a:lnTo>
                    <a:pt x="461" y="711"/>
                  </a:lnTo>
                  <a:lnTo>
                    <a:pt x="46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12500" y="1461800"/>
              <a:ext cx="15725" cy="17800"/>
            </a:xfrm>
            <a:custGeom>
              <a:avLst/>
              <a:gdLst/>
              <a:ahLst/>
              <a:cxnLst/>
              <a:rect l="l" t="t" r="r" b="b"/>
              <a:pathLst>
                <a:path w="629" h="712" extrusionOk="0">
                  <a:moveTo>
                    <a:pt x="1" y="0"/>
                  </a:moveTo>
                  <a:lnTo>
                    <a:pt x="42" y="711"/>
                  </a:lnTo>
                  <a:lnTo>
                    <a:pt x="628" y="711"/>
                  </a:lnTo>
                  <a:lnTo>
                    <a:pt x="628"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8100" y="1461800"/>
              <a:ext cx="14675" cy="17800"/>
            </a:xfrm>
            <a:custGeom>
              <a:avLst/>
              <a:gdLst/>
              <a:ahLst/>
              <a:cxnLst/>
              <a:rect l="l" t="t" r="r" b="b"/>
              <a:pathLst>
                <a:path w="587" h="712" extrusionOk="0">
                  <a:moveTo>
                    <a:pt x="0" y="0"/>
                  </a:moveTo>
                  <a:lnTo>
                    <a:pt x="0" y="711"/>
                  </a:lnTo>
                  <a:lnTo>
                    <a:pt x="586" y="711"/>
                  </a:lnTo>
                  <a:lnTo>
                    <a:pt x="586"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34475" y="1461800"/>
              <a:ext cx="2125" cy="17800"/>
            </a:xfrm>
            <a:custGeom>
              <a:avLst/>
              <a:gdLst/>
              <a:ahLst/>
              <a:cxnLst/>
              <a:rect l="l" t="t" r="r" b="b"/>
              <a:pathLst>
                <a:path w="85" h="712" extrusionOk="0">
                  <a:moveTo>
                    <a:pt x="0" y="0"/>
                  </a:moveTo>
                  <a:lnTo>
                    <a:pt x="0" y="711"/>
                  </a:lnTo>
                  <a:lnTo>
                    <a:pt x="84" y="711"/>
                  </a:lnTo>
                  <a:lnTo>
                    <a:pt x="84"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95750" y="1461800"/>
              <a:ext cx="11550" cy="17800"/>
            </a:xfrm>
            <a:custGeom>
              <a:avLst/>
              <a:gdLst/>
              <a:ahLst/>
              <a:cxnLst/>
              <a:rect l="l" t="t" r="r" b="b"/>
              <a:pathLst>
                <a:path w="462" h="712" extrusionOk="0">
                  <a:moveTo>
                    <a:pt x="1" y="0"/>
                  </a:moveTo>
                  <a:lnTo>
                    <a:pt x="1" y="711"/>
                  </a:lnTo>
                  <a:lnTo>
                    <a:pt x="461" y="711"/>
                  </a:lnTo>
                  <a:lnTo>
                    <a:pt x="46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79025" y="1461800"/>
              <a:ext cx="11525" cy="17800"/>
            </a:xfrm>
            <a:custGeom>
              <a:avLst/>
              <a:gdLst/>
              <a:ahLst/>
              <a:cxnLst/>
              <a:rect l="l" t="t" r="r" b="b"/>
              <a:pathLst>
                <a:path w="461" h="712" extrusionOk="0">
                  <a:moveTo>
                    <a:pt x="0" y="0"/>
                  </a:moveTo>
                  <a:lnTo>
                    <a:pt x="0" y="711"/>
                  </a:lnTo>
                  <a:lnTo>
                    <a:pt x="461" y="711"/>
                  </a:lnTo>
                  <a:lnTo>
                    <a:pt x="46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50775" y="1461800"/>
              <a:ext cx="1075" cy="17800"/>
            </a:xfrm>
            <a:custGeom>
              <a:avLst/>
              <a:gdLst/>
              <a:ahLst/>
              <a:cxnLst/>
              <a:rect l="l" t="t" r="r" b="b"/>
              <a:pathLst>
                <a:path w="43" h="712" extrusionOk="0">
                  <a:moveTo>
                    <a:pt x="0" y="0"/>
                  </a:moveTo>
                  <a:lnTo>
                    <a:pt x="0" y="711"/>
                  </a:lnTo>
                  <a:lnTo>
                    <a:pt x="42" y="711"/>
                  </a:lnTo>
                  <a:lnTo>
                    <a:pt x="42"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90525" y="1461800"/>
              <a:ext cx="5250" cy="17800"/>
            </a:xfrm>
            <a:custGeom>
              <a:avLst/>
              <a:gdLst/>
              <a:ahLst/>
              <a:cxnLst/>
              <a:rect l="l" t="t" r="r" b="b"/>
              <a:pathLst>
                <a:path w="210" h="712" extrusionOk="0">
                  <a:moveTo>
                    <a:pt x="1" y="0"/>
                  </a:moveTo>
                  <a:lnTo>
                    <a:pt x="1" y="711"/>
                  </a:lnTo>
                  <a:lnTo>
                    <a:pt x="210" y="711"/>
                  </a:lnTo>
                  <a:lnTo>
                    <a:pt x="21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07275" y="1461800"/>
              <a:ext cx="6300" cy="17800"/>
            </a:xfrm>
            <a:custGeom>
              <a:avLst/>
              <a:gdLst/>
              <a:ahLst/>
              <a:cxnLst/>
              <a:rect l="l" t="t" r="r" b="b"/>
              <a:pathLst>
                <a:path w="252" h="712" extrusionOk="0">
                  <a:moveTo>
                    <a:pt x="0" y="0"/>
                  </a:moveTo>
                  <a:lnTo>
                    <a:pt x="0" y="711"/>
                  </a:lnTo>
                  <a:lnTo>
                    <a:pt x="251" y="711"/>
                  </a:lnTo>
                  <a:lnTo>
                    <a:pt x="21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28200" y="1461800"/>
              <a:ext cx="6300" cy="17800"/>
            </a:xfrm>
            <a:custGeom>
              <a:avLst/>
              <a:gdLst/>
              <a:ahLst/>
              <a:cxnLst/>
              <a:rect l="l" t="t" r="r" b="b"/>
              <a:pathLst>
                <a:path w="252" h="712" extrusionOk="0">
                  <a:moveTo>
                    <a:pt x="0" y="0"/>
                  </a:moveTo>
                  <a:lnTo>
                    <a:pt x="0" y="711"/>
                  </a:lnTo>
                  <a:lnTo>
                    <a:pt x="251" y="711"/>
                  </a:lnTo>
                  <a:lnTo>
                    <a:pt x="25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72750" y="1461800"/>
              <a:ext cx="6300" cy="17800"/>
            </a:xfrm>
            <a:custGeom>
              <a:avLst/>
              <a:gdLst/>
              <a:ahLst/>
              <a:cxnLst/>
              <a:rect l="l" t="t" r="r" b="b"/>
              <a:pathLst>
                <a:path w="252" h="712" extrusionOk="0">
                  <a:moveTo>
                    <a:pt x="0" y="0"/>
                  </a:moveTo>
                  <a:lnTo>
                    <a:pt x="0" y="711"/>
                  </a:lnTo>
                  <a:lnTo>
                    <a:pt x="251" y="711"/>
                  </a:lnTo>
                  <a:lnTo>
                    <a:pt x="25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56000" y="1461800"/>
              <a:ext cx="2125" cy="17800"/>
            </a:xfrm>
            <a:custGeom>
              <a:avLst/>
              <a:gdLst/>
              <a:ahLst/>
              <a:cxnLst/>
              <a:rect l="l" t="t" r="r" b="b"/>
              <a:pathLst>
                <a:path w="85" h="712" extrusionOk="0">
                  <a:moveTo>
                    <a:pt x="1" y="0"/>
                  </a:moveTo>
                  <a:lnTo>
                    <a:pt x="1" y="711"/>
                  </a:lnTo>
                  <a:lnTo>
                    <a:pt x="84" y="711"/>
                  </a:lnTo>
                  <a:lnTo>
                    <a:pt x="84"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51825" y="1461800"/>
              <a:ext cx="4200" cy="17800"/>
            </a:xfrm>
            <a:custGeom>
              <a:avLst/>
              <a:gdLst/>
              <a:ahLst/>
              <a:cxnLst/>
              <a:rect l="l" t="t" r="r" b="b"/>
              <a:pathLst>
                <a:path w="168" h="712" extrusionOk="0">
                  <a:moveTo>
                    <a:pt x="0" y="0"/>
                  </a:moveTo>
                  <a:lnTo>
                    <a:pt x="0" y="711"/>
                  </a:lnTo>
                  <a:lnTo>
                    <a:pt x="168" y="711"/>
                  </a:lnTo>
                  <a:lnTo>
                    <a:pt x="168"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39700" y="1571650"/>
              <a:ext cx="7350" cy="16750"/>
            </a:xfrm>
            <a:custGeom>
              <a:avLst/>
              <a:gdLst/>
              <a:ahLst/>
              <a:cxnLst/>
              <a:rect l="l" t="t" r="r" b="b"/>
              <a:pathLst>
                <a:path w="294" h="670" extrusionOk="0">
                  <a:moveTo>
                    <a:pt x="1" y="0"/>
                  </a:moveTo>
                  <a:lnTo>
                    <a:pt x="1" y="670"/>
                  </a:lnTo>
                  <a:lnTo>
                    <a:pt x="294" y="670"/>
                  </a:lnTo>
                  <a:lnTo>
                    <a:pt x="294"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31950" y="1571650"/>
              <a:ext cx="12575" cy="16750"/>
            </a:xfrm>
            <a:custGeom>
              <a:avLst/>
              <a:gdLst/>
              <a:ahLst/>
              <a:cxnLst/>
              <a:rect l="l" t="t" r="r" b="b"/>
              <a:pathLst>
                <a:path w="503" h="670" extrusionOk="0">
                  <a:moveTo>
                    <a:pt x="0" y="0"/>
                  </a:moveTo>
                  <a:lnTo>
                    <a:pt x="0" y="670"/>
                  </a:lnTo>
                  <a:lnTo>
                    <a:pt x="502" y="670"/>
                  </a:lnTo>
                  <a:lnTo>
                    <a:pt x="502"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58525" y="1571650"/>
              <a:ext cx="18875" cy="16750"/>
            </a:xfrm>
            <a:custGeom>
              <a:avLst/>
              <a:gdLst/>
              <a:ahLst/>
              <a:cxnLst/>
              <a:rect l="l" t="t" r="r" b="b"/>
              <a:pathLst>
                <a:path w="755" h="670" extrusionOk="0">
                  <a:moveTo>
                    <a:pt x="1" y="0"/>
                  </a:moveTo>
                  <a:lnTo>
                    <a:pt x="1" y="670"/>
                  </a:lnTo>
                  <a:lnTo>
                    <a:pt x="754" y="670"/>
                  </a:lnTo>
                  <a:lnTo>
                    <a:pt x="754" y="335"/>
                  </a:lnTo>
                  <a:lnTo>
                    <a:pt x="754"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744500" y="1571650"/>
              <a:ext cx="4200" cy="16750"/>
            </a:xfrm>
            <a:custGeom>
              <a:avLst/>
              <a:gdLst/>
              <a:ahLst/>
              <a:cxnLst/>
              <a:rect l="l" t="t" r="r" b="b"/>
              <a:pathLst>
                <a:path w="168" h="670" extrusionOk="0">
                  <a:moveTo>
                    <a:pt x="0" y="0"/>
                  </a:moveTo>
                  <a:lnTo>
                    <a:pt x="0" y="670"/>
                  </a:lnTo>
                  <a:lnTo>
                    <a:pt x="126" y="670"/>
                  </a:lnTo>
                  <a:lnTo>
                    <a:pt x="168"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47025" y="1571650"/>
              <a:ext cx="11525" cy="16750"/>
            </a:xfrm>
            <a:custGeom>
              <a:avLst/>
              <a:gdLst/>
              <a:ahLst/>
              <a:cxnLst/>
              <a:rect l="l" t="t" r="r" b="b"/>
              <a:pathLst>
                <a:path w="461" h="670" extrusionOk="0">
                  <a:moveTo>
                    <a:pt x="1" y="0"/>
                  </a:moveTo>
                  <a:lnTo>
                    <a:pt x="1" y="670"/>
                  </a:lnTo>
                  <a:lnTo>
                    <a:pt x="461" y="670"/>
                  </a:lnTo>
                  <a:lnTo>
                    <a:pt x="46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95750" y="1571650"/>
              <a:ext cx="12600" cy="16750"/>
            </a:xfrm>
            <a:custGeom>
              <a:avLst/>
              <a:gdLst/>
              <a:ahLst/>
              <a:cxnLst/>
              <a:rect l="l" t="t" r="r" b="b"/>
              <a:pathLst>
                <a:path w="504" h="670" extrusionOk="0">
                  <a:moveTo>
                    <a:pt x="1" y="0"/>
                  </a:moveTo>
                  <a:lnTo>
                    <a:pt x="1" y="670"/>
                  </a:lnTo>
                  <a:lnTo>
                    <a:pt x="503" y="670"/>
                  </a:lnTo>
                  <a:lnTo>
                    <a:pt x="503"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777975" y="1571650"/>
              <a:ext cx="12575" cy="16750"/>
            </a:xfrm>
            <a:custGeom>
              <a:avLst/>
              <a:gdLst/>
              <a:ahLst/>
              <a:cxnLst/>
              <a:rect l="l" t="t" r="r" b="b"/>
              <a:pathLst>
                <a:path w="503" h="670" extrusionOk="0">
                  <a:moveTo>
                    <a:pt x="0" y="0"/>
                  </a:moveTo>
                  <a:lnTo>
                    <a:pt x="0" y="670"/>
                  </a:lnTo>
                  <a:lnTo>
                    <a:pt x="503" y="670"/>
                  </a:lnTo>
                  <a:lnTo>
                    <a:pt x="503"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13550" y="1571650"/>
              <a:ext cx="15725" cy="16750"/>
            </a:xfrm>
            <a:custGeom>
              <a:avLst/>
              <a:gdLst/>
              <a:ahLst/>
              <a:cxnLst/>
              <a:rect l="l" t="t" r="r" b="b"/>
              <a:pathLst>
                <a:path w="629" h="670" extrusionOk="0">
                  <a:moveTo>
                    <a:pt x="0" y="0"/>
                  </a:moveTo>
                  <a:lnTo>
                    <a:pt x="42" y="670"/>
                  </a:lnTo>
                  <a:lnTo>
                    <a:pt x="628" y="670"/>
                  </a:lnTo>
                  <a:lnTo>
                    <a:pt x="628"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57050" y="1571650"/>
              <a:ext cx="14675" cy="16750"/>
            </a:xfrm>
            <a:custGeom>
              <a:avLst/>
              <a:gdLst/>
              <a:ahLst/>
              <a:cxnLst/>
              <a:rect l="l" t="t" r="r" b="b"/>
              <a:pathLst>
                <a:path w="587" h="670" extrusionOk="0">
                  <a:moveTo>
                    <a:pt x="0" y="0"/>
                  </a:moveTo>
                  <a:lnTo>
                    <a:pt x="0" y="670"/>
                  </a:lnTo>
                  <a:lnTo>
                    <a:pt x="586" y="670"/>
                  </a:lnTo>
                  <a:lnTo>
                    <a:pt x="586"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35525" y="1571650"/>
              <a:ext cx="4200" cy="16750"/>
            </a:xfrm>
            <a:custGeom>
              <a:avLst/>
              <a:gdLst/>
              <a:ahLst/>
              <a:cxnLst/>
              <a:rect l="l" t="t" r="r" b="b"/>
              <a:pathLst>
                <a:path w="168" h="670" extrusionOk="0">
                  <a:moveTo>
                    <a:pt x="0" y="0"/>
                  </a:moveTo>
                  <a:lnTo>
                    <a:pt x="0" y="670"/>
                  </a:lnTo>
                  <a:lnTo>
                    <a:pt x="168" y="670"/>
                  </a:lnTo>
                  <a:lnTo>
                    <a:pt x="168"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47625" y="1571650"/>
              <a:ext cx="3175" cy="16750"/>
            </a:xfrm>
            <a:custGeom>
              <a:avLst/>
              <a:gdLst/>
              <a:ahLst/>
              <a:cxnLst/>
              <a:rect l="l" t="t" r="r" b="b"/>
              <a:pathLst>
                <a:path w="127" h="670" extrusionOk="0">
                  <a:moveTo>
                    <a:pt x="43" y="0"/>
                  </a:moveTo>
                  <a:lnTo>
                    <a:pt x="1" y="670"/>
                  </a:lnTo>
                  <a:lnTo>
                    <a:pt x="126" y="670"/>
                  </a:lnTo>
                  <a:lnTo>
                    <a:pt x="126"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90525" y="1571650"/>
              <a:ext cx="5250" cy="16750"/>
            </a:xfrm>
            <a:custGeom>
              <a:avLst/>
              <a:gdLst/>
              <a:ahLst/>
              <a:cxnLst/>
              <a:rect l="l" t="t" r="r" b="b"/>
              <a:pathLst>
                <a:path w="210" h="670" extrusionOk="0">
                  <a:moveTo>
                    <a:pt x="1" y="0"/>
                  </a:moveTo>
                  <a:lnTo>
                    <a:pt x="1" y="670"/>
                  </a:lnTo>
                  <a:lnTo>
                    <a:pt x="210" y="670"/>
                  </a:lnTo>
                  <a:lnTo>
                    <a:pt x="21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08325" y="1571650"/>
              <a:ext cx="6300" cy="16750"/>
            </a:xfrm>
            <a:custGeom>
              <a:avLst/>
              <a:gdLst/>
              <a:ahLst/>
              <a:cxnLst/>
              <a:rect l="l" t="t" r="r" b="b"/>
              <a:pathLst>
                <a:path w="252" h="670" extrusionOk="0">
                  <a:moveTo>
                    <a:pt x="0" y="0"/>
                  </a:moveTo>
                  <a:lnTo>
                    <a:pt x="0" y="670"/>
                  </a:lnTo>
                  <a:lnTo>
                    <a:pt x="251" y="670"/>
                  </a:lnTo>
                  <a:lnTo>
                    <a:pt x="209"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29250" y="1571650"/>
              <a:ext cx="6300" cy="16750"/>
            </a:xfrm>
            <a:custGeom>
              <a:avLst/>
              <a:gdLst/>
              <a:ahLst/>
              <a:cxnLst/>
              <a:rect l="l" t="t" r="r" b="b"/>
              <a:pathLst>
                <a:path w="252" h="670" extrusionOk="0">
                  <a:moveTo>
                    <a:pt x="0" y="0"/>
                  </a:moveTo>
                  <a:lnTo>
                    <a:pt x="0" y="670"/>
                  </a:lnTo>
                  <a:lnTo>
                    <a:pt x="251" y="670"/>
                  </a:lnTo>
                  <a:lnTo>
                    <a:pt x="25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71700" y="1571650"/>
              <a:ext cx="6300" cy="16750"/>
            </a:xfrm>
            <a:custGeom>
              <a:avLst/>
              <a:gdLst/>
              <a:ahLst/>
              <a:cxnLst/>
              <a:rect l="l" t="t" r="r" b="b"/>
              <a:pathLst>
                <a:path w="252" h="670" extrusionOk="0">
                  <a:moveTo>
                    <a:pt x="0" y="0"/>
                  </a:moveTo>
                  <a:lnTo>
                    <a:pt x="0" y="670"/>
                  </a:lnTo>
                  <a:lnTo>
                    <a:pt x="251" y="670"/>
                  </a:lnTo>
                  <a:lnTo>
                    <a:pt x="25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56000" y="1571650"/>
              <a:ext cx="1075" cy="16750"/>
            </a:xfrm>
            <a:custGeom>
              <a:avLst/>
              <a:gdLst/>
              <a:ahLst/>
              <a:cxnLst/>
              <a:rect l="l" t="t" r="r" b="b"/>
              <a:pathLst>
                <a:path w="43" h="670" extrusionOk="0">
                  <a:moveTo>
                    <a:pt x="1" y="0"/>
                  </a:moveTo>
                  <a:lnTo>
                    <a:pt x="1" y="670"/>
                  </a:lnTo>
                  <a:lnTo>
                    <a:pt x="42" y="670"/>
                  </a:lnTo>
                  <a:lnTo>
                    <a:pt x="42"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50775" y="1571650"/>
              <a:ext cx="5250" cy="16750"/>
            </a:xfrm>
            <a:custGeom>
              <a:avLst/>
              <a:gdLst/>
              <a:ahLst/>
              <a:cxnLst/>
              <a:rect l="l" t="t" r="r" b="b"/>
              <a:pathLst>
                <a:path w="210" h="670" extrusionOk="0">
                  <a:moveTo>
                    <a:pt x="0" y="0"/>
                  </a:moveTo>
                  <a:lnTo>
                    <a:pt x="0" y="670"/>
                  </a:lnTo>
                  <a:lnTo>
                    <a:pt x="210" y="670"/>
                  </a:lnTo>
                  <a:lnTo>
                    <a:pt x="21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20425" y="1522475"/>
              <a:ext cx="24100" cy="17800"/>
            </a:xfrm>
            <a:custGeom>
              <a:avLst/>
              <a:gdLst/>
              <a:ahLst/>
              <a:cxnLst/>
              <a:rect l="l" t="t" r="r" b="b"/>
              <a:pathLst>
                <a:path w="964" h="712" extrusionOk="0">
                  <a:moveTo>
                    <a:pt x="1" y="0"/>
                  </a:moveTo>
                  <a:lnTo>
                    <a:pt x="43" y="377"/>
                  </a:lnTo>
                  <a:lnTo>
                    <a:pt x="1" y="712"/>
                  </a:lnTo>
                  <a:lnTo>
                    <a:pt x="963" y="712"/>
                  </a:lnTo>
                  <a:lnTo>
                    <a:pt x="963"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37600" y="1522475"/>
              <a:ext cx="9450" cy="17800"/>
            </a:xfrm>
            <a:custGeom>
              <a:avLst/>
              <a:gdLst/>
              <a:ahLst/>
              <a:cxnLst/>
              <a:rect l="l" t="t" r="r" b="b"/>
              <a:pathLst>
                <a:path w="378" h="712" extrusionOk="0">
                  <a:moveTo>
                    <a:pt x="1" y="0"/>
                  </a:moveTo>
                  <a:lnTo>
                    <a:pt x="43" y="712"/>
                  </a:lnTo>
                  <a:lnTo>
                    <a:pt x="378" y="712"/>
                  </a:lnTo>
                  <a:lnTo>
                    <a:pt x="378"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58525" y="1522475"/>
              <a:ext cx="8400" cy="17800"/>
            </a:xfrm>
            <a:custGeom>
              <a:avLst/>
              <a:gdLst/>
              <a:ahLst/>
              <a:cxnLst/>
              <a:rect l="l" t="t" r="r" b="b"/>
              <a:pathLst>
                <a:path w="336" h="712" extrusionOk="0">
                  <a:moveTo>
                    <a:pt x="1" y="0"/>
                  </a:moveTo>
                  <a:lnTo>
                    <a:pt x="1" y="712"/>
                  </a:lnTo>
                  <a:lnTo>
                    <a:pt x="336" y="712"/>
                  </a:lnTo>
                  <a:lnTo>
                    <a:pt x="336"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44500" y="1522475"/>
              <a:ext cx="5250" cy="17800"/>
            </a:xfrm>
            <a:custGeom>
              <a:avLst/>
              <a:gdLst/>
              <a:ahLst/>
              <a:cxnLst/>
              <a:rect l="l" t="t" r="r" b="b"/>
              <a:pathLst>
                <a:path w="210" h="712" extrusionOk="0">
                  <a:moveTo>
                    <a:pt x="0" y="0"/>
                  </a:moveTo>
                  <a:lnTo>
                    <a:pt x="0" y="712"/>
                  </a:lnTo>
                  <a:lnTo>
                    <a:pt x="168" y="712"/>
                  </a:lnTo>
                  <a:lnTo>
                    <a:pt x="21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47025" y="1522475"/>
              <a:ext cx="11525" cy="17800"/>
            </a:xfrm>
            <a:custGeom>
              <a:avLst/>
              <a:gdLst/>
              <a:ahLst/>
              <a:cxnLst/>
              <a:rect l="l" t="t" r="r" b="b"/>
              <a:pathLst>
                <a:path w="461" h="712" extrusionOk="0">
                  <a:moveTo>
                    <a:pt x="1" y="0"/>
                  </a:moveTo>
                  <a:lnTo>
                    <a:pt x="1" y="712"/>
                  </a:lnTo>
                  <a:lnTo>
                    <a:pt x="461" y="712"/>
                  </a:lnTo>
                  <a:lnTo>
                    <a:pt x="46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34475" y="1522475"/>
              <a:ext cx="4200" cy="17800"/>
            </a:xfrm>
            <a:custGeom>
              <a:avLst/>
              <a:gdLst/>
              <a:ahLst/>
              <a:cxnLst/>
              <a:rect l="l" t="t" r="r" b="b"/>
              <a:pathLst>
                <a:path w="168" h="712" extrusionOk="0">
                  <a:moveTo>
                    <a:pt x="0" y="0"/>
                  </a:moveTo>
                  <a:lnTo>
                    <a:pt x="0" y="712"/>
                  </a:lnTo>
                  <a:lnTo>
                    <a:pt x="168" y="712"/>
                  </a:lnTo>
                  <a:lnTo>
                    <a:pt x="126"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13550" y="1522475"/>
              <a:ext cx="15725" cy="17800"/>
            </a:xfrm>
            <a:custGeom>
              <a:avLst/>
              <a:gdLst/>
              <a:ahLst/>
              <a:cxnLst/>
              <a:rect l="l" t="t" r="r" b="b"/>
              <a:pathLst>
                <a:path w="629" h="712" extrusionOk="0">
                  <a:moveTo>
                    <a:pt x="0" y="0"/>
                  </a:moveTo>
                  <a:lnTo>
                    <a:pt x="0" y="712"/>
                  </a:lnTo>
                  <a:lnTo>
                    <a:pt x="628" y="712"/>
                  </a:lnTo>
                  <a:lnTo>
                    <a:pt x="628"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95750" y="1522475"/>
              <a:ext cx="11550" cy="17800"/>
            </a:xfrm>
            <a:custGeom>
              <a:avLst/>
              <a:gdLst/>
              <a:ahLst/>
              <a:cxnLst/>
              <a:rect l="l" t="t" r="r" b="b"/>
              <a:pathLst>
                <a:path w="462" h="712" extrusionOk="0">
                  <a:moveTo>
                    <a:pt x="1" y="0"/>
                  </a:moveTo>
                  <a:lnTo>
                    <a:pt x="1" y="712"/>
                  </a:lnTo>
                  <a:lnTo>
                    <a:pt x="461" y="712"/>
                  </a:lnTo>
                  <a:lnTo>
                    <a:pt x="46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77975" y="1522475"/>
              <a:ext cx="12575" cy="17800"/>
            </a:xfrm>
            <a:custGeom>
              <a:avLst/>
              <a:gdLst/>
              <a:ahLst/>
              <a:cxnLst/>
              <a:rect l="l" t="t" r="r" b="b"/>
              <a:pathLst>
                <a:path w="503" h="712" extrusionOk="0">
                  <a:moveTo>
                    <a:pt x="0" y="0"/>
                  </a:moveTo>
                  <a:lnTo>
                    <a:pt x="0" y="712"/>
                  </a:lnTo>
                  <a:lnTo>
                    <a:pt x="503" y="712"/>
                  </a:lnTo>
                  <a:lnTo>
                    <a:pt x="503"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757050" y="1522475"/>
              <a:ext cx="15725" cy="17800"/>
            </a:xfrm>
            <a:custGeom>
              <a:avLst/>
              <a:gdLst/>
              <a:ahLst/>
              <a:cxnLst/>
              <a:rect l="l" t="t" r="r" b="b"/>
              <a:pathLst>
                <a:path w="629" h="712" extrusionOk="0">
                  <a:moveTo>
                    <a:pt x="0" y="0"/>
                  </a:moveTo>
                  <a:lnTo>
                    <a:pt x="0" y="712"/>
                  </a:lnTo>
                  <a:lnTo>
                    <a:pt x="628" y="712"/>
                  </a:lnTo>
                  <a:lnTo>
                    <a:pt x="628"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748675" y="1522475"/>
              <a:ext cx="2125" cy="17800"/>
            </a:xfrm>
            <a:custGeom>
              <a:avLst/>
              <a:gdLst/>
              <a:ahLst/>
              <a:cxnLst/>
              <a:rect l="l" t="t" r="r" b="b"/>
              <a:pathLst>
                <a:path w="85" h="712" extrusionOk="0">
                  <a:moveTo>
                    <a:pt x="43" y="0"/>
                  </a:moveTo>
                  <a:lnTo>
                    <a:pt x="1" y="712"/>
                  </a:lnTo>
                  <a:lnTo>
                    <a:pt x="84" y="712"/>
                  </a:lnTo>
                  <a:lnTo>
                    <a:pt x="84"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90525" y="1522475"/>
              <a:ext cx="5250" cy="17800"/>
            </a:xfrm>
            <a:custGeom>
              <a:avLst/>
              <a:gdLst/>
              <a:ahLst/>
              <a:cxnLst/>
              <a:rect l="l" t="t" r="r" b="b"/>
              <a:pathLst>
                <a:path w="210" h="712" extrusionOk="0">
                  <a:moveTo>
                    <a:pt x="1" y="0"/>
                  </a:moveTo>
                  <a:lnTo>
                    <a:pt x="1" y="712"/>
                  </a:lnTo>
                  <a:lnTo>
                    <a:pt x="210" y="712"/>
                  </a:lnTo>
                  <a:lnTo>
                    <a:pt x="21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807275" y="1522475"/>
              <a:ext cx="6300" cy="17800"/>
            </a:xfrm>
            <a:custGeom>
              <a:avLst/>
              <a:gdLst/>
              <a:ahLst/>
              <a:cxnLst/>
              <a:rect l="l" t="t" r="r" b="b"/>
              <a:pathLst>
                <a:path w="252" h="712" extrusionOk="0">
                  <a:moveTo>
                    <a:pt x="0" y="0"/>
                  </a:moveTo>
                  <a:lnTo>
                    <a:pt x="0" y="712"/>
                  </a:lnTo>
                  <a:lnTo>
                    <a:pt x="251" y="712"/>
                  </a:lnTo>
                  <a:lnTo>
                    <a:pt x="25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829250" y="1522475"/>
              <a:ext cx="5250" cy="17800"/>
            </a:xfrm>
            <a:custGeom>
              <a:avLst/>
              <a:gdLst/>
              <a:ahLst/>
              <a:cxnLst/>
              <a:rect l="l" t="t" r="r" b="b"/>
              <a:pathLst>
                <a:path w="210" h="712" extrusionOk="0">
                  <a:moveTo>
                    <a:pt x="0" y="0"/>
                  </a:moveTo>
                  <a:lnTo>
                    <a:pt x="0" y="712"/>
                  </a:lnTo>
                  <a:lnTo>
                    <a:pt x="209" y="712"/>
                  </a:lnTo>
                  <a:lnTo>
                    <a:pt x="209"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72750" y="1522475"/>
              <a:ext cx="5250" cy="17800"/>
            </a:xfrm>
            <a:custGeom>
              <a:avLst/>
              <a:gdLst/>
              <a:ahLst/>
              <a:cxnLst/>
              <a:rect l="l" t="t" r="r" b="b"/>
              <a:pathLst>
                <a:path w="210" h="712" extrusionOk="0">
                  <a:moveTo>
                    <a:pt x="0" y="0"/>
                  </a:moveTo>
                  <a:lnTo>
                    <a:pt x="0" y="712"/>
                  </a:lnTo>
                  <a:lnTo>
                    <a:pt x="209" y="712"/>
                  </a:lnTo>
                  <a:lnTo>
                    <a:pt x="209"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56000" y="1522475"/>
              <a:ext cx="1075" cy="17800"/>
            </a:xfrm>
            <a:custGeom>
              <a:avLst/>
              <a:gdLst/>
              <a:ahLst/>
              <a:cxnLst/>
              <a:rect l="l" t="t" r="r" b="b"/>
              <a:pathLst>
                <a:path w="43" h="712" extrusionOk="0">
                  <a:moveTo>
                    <a:pt x="1" y="0"/>
                  </a:moveTo>
                  <a:lnTo>
                    <a:pt x="1" y="712"/>
                  </a:lnTo>
                  <a:lnTo>
                    <a:pt x="42" y="712"/>
                  </a:lnTo>
                  <a:lnTo>
                    <a:pt x="42"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50775" y="1522475"/>
              <a:ext cx="5250" cy="17800"/>
            </a:xfrm>
            <a:custGeom>
              <a:avLst/>
              <a:gdLst/>
              <a:ahLst/>
              <a:cxnLst/>
              <a:rect l="l" t="t" r="r" b="b"/>
              <a:pathLst>
                <a:path w="210" h="712" extrusionOk="0">
                  <a:moveTo>
                    <a:pt x="0" y="0"/>
                  </a:moveTo>
                  <a:lnTo>
                    <a:pt x="0" y="712"/>
                  </a:lnTo>
                  <a:lnTo>
                    <a:pt x="210" y="712"/>
                  </a:lnTo>
                  <a:lnTo>
                    <a:pt x="21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40750" y="1613500"/>
              <a:ext cx="6300" cy="16750"/>
            </a:xfrm>
            <a:custGeom>
              <a:avLst/>
              <a:gdLst/>
              <a:ahLst/>
              <a:cxnLst/>
              <a:rect l="l" t="t" r="r" b="b"/>
              <a:pathLst>
                <a:path w="252" h="670" extrusionOk="0">
                  <a:moveTo>
                    <a:pt x="0" y="0"/>
                  </a:moveTo>
                  <a:lnTo>
                    <a:pt x="0" y="670"/>
                  </a:lnTo>
                  <a:lnTo>
                    <a:pt x="252" y="670"/>
                  </a:lnTo>
                  <a:lnTo>
                    <a:pt x="252"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20425" y="1613500"/>
              <a:ext cx="24100" cy="16750"/>
            </a:xfrm>
            <a:custGeom>
              <a:avLst/>
              <a:gdLst/>
              <a:ahLst/>
              <a:cxnLst/>
              <a:rect l="l" t="t" r="r" b="b"/>
              <a:pathLst>
                <a:path w="964" h="670" extrusionOk="0">
                  <a:moveTo>
                    <a:pt x="1" y="0"/>
                  </a:moveTo>
                  <a:lnTo>
                    <a:pt x="43" y="335"/>
                  </a:lnTo>
                  <a:lnTo>
                    <a:pt x="1" y="670"/>
                  </a:lnTo>
                  <a:lnTo>
                    <a:pt x="963" y="670"/>
                  </a:lnTo>
                  <a:lnTo>
                    <a:pt x="963"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858525" y="1613500"/>
              <a:ext cx="8400" cy="16750"/>
            </a:xfrm>
            <a:custGeom>
              <a:avLst/>
              <a:gdLst/>
              <a:ahLst/>
              <a:cxnLst/>
              <a:rect l="l" t="t" r="r" b="b"/>
              <a:pathLst>
                <a:path w="336" h="670" extrusionOk="0">
                  <a:moveTo>
                    <a:pt x="1" y="0"/>
                  </a:moveTo>
                  <a:lnTo>
                    <a:pt x="1" y="670"/>
                  </a:lnTo>
                  <a:lnTo>
                    <a:pt x="336" y="670"/>
                  </a:lnTo>
                  <a:lnTo>
                    <a:pt x="336"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744500" y="1613500"/>
              <a:ext cx="2100" cy="16750"/>
            </a:xfrm>
            <a:custGeom>
              <a:avLst/>
              <a:gdLst/>
              <a:ahLst/>
              <a:cxnLst/>
              <a:rect l="l" t="t" r="r" b="b"/>
              <a:pathLst>
                <a:path w="84" h="670" extrusionOk="0">
                  <a:moveTo>
                    <a:pt x="0" y="0"/>
                  </a:moveTo>
                  <a:lnTo>
                    <a:pt x="0" y="670"/>
                  </a:lnTo>
                  <a:lnTo>
                    <a:pt x="84" y="670"/>
                  </a:lnTo>
                  <a:lnTo>
                    <a:pt x="84"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847025" y="1613500"/>
              <a:ext cx="11525" cy="16750"/>
            </a:xfrm>
            <a:custGeom>
              <a:avLst/>
              <a:gdLst/>
              <a:ahLst/>
              <a:cxnLst/>
              <a:rect l="l" t="t" r="r" b="b"/>
              <a:pathLst>
                <a:path w="461" h="670" extrusionOk="0">
                  <a:moveTo>
                    <a:pt x="1" y="0"/>
                  </a:moveTo>
                  <a:lnTo>
                    <a:pt x="1" y="670"/>
                  </a:lnTo>
                  <a:lnTo>
                    <a:pt x="461" y="670"/>
                  </a:lnTo>
                  <a:lnTo>
                    <a:pt x="46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56000" y="1613500"/>
              <a:ext cx="15725" cy="16750"/>
            </a:xfrm>
            <a:custGeom>
              <a:avLst/>
              <a:gdLst/>
              <a:ahLst/>
              <a:cxnLst/>
              <a:rect l="l" t="t" r="r" b="b"/>
              <a:pathLst>
                <a:path w="629" h="670" extrusionOk="0">
                  <a:moveTo>
                    <a:pt x="1" y="0"/>
                  </a:moveTo>
                  <a:lnTo>
                    <a:pt x="1" y="670"/>
                  </a:lnTo>
                  <a:lnTo>
                    <a:pt x="628" y="670"/>
                  </a:lnTo>
                  <a:lnTo>
                    <a:pt x="628"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835525" y="1613500"/>
              <a:ext cx="5250" cy="16750"/>
            </a:xfrm>
            <a:custGeom>
              <a:avLst/>
              <a:gdLst/>
              <a:ahLst/>
              <a:cxnLst/>
              <a:rect l="l" t="t" r="r" b="b"/>
              <a:pathLst>
                <a:path w="210" h="670" extrusionOk="0">
                  <a:moveTo>
                    <a:pt x="0" y="0"/>
                  </a:moveTo>
                  <a:lnTo>
                    <a:pt x="0" y="670"/>
                  </a:lnTo>
                  <a:lnTo>
                    <a:pt x="209" y="670"/>
                  </a:lnTo>
                  <a:lnTo>
                    <a:pt x="209"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795750" y="1613500"/>
              <a:ext cx="12600" cy="16750"/>
            </a:xfrm>
            <a:custGeom>
              <a:avLst/>
              <a:gdLst/>
              <a:ahLst/>
              <a:cxnLst/>
              <a:rect l="l" t="t" r="r" b="b"/>
              <a:pathLst>
                <a:path w="504" h="670" extrusionOk="0">
                  <a:moveTo>
                    <a:pt x="1" y="0"/>
                  </a:moveTo>
                  <a:lnTo>
                    <a:pt x="1" y="670"/>
                  </a:lnTo>
                  <a:lnTo>
                    <a:pt x="503" y="670"/>
                  </a:lnTo>
                  <a:lnTo>
                    <a:pt x="503"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814600" y="1613500"/>
              <a:ext cx="15700" cy="16750"/>
            </a:xfrm>
            <a:custGeom>
              <a:avLst/>
              <a:gdLst/>
              <a:ahLst/>
              <a:cxnLst/>
              <a:rect l="l" t="t" r="r" b="b"/>
              <a:pathLst>
                <a:path w="628" h="670" extrusionOk="0">
                  <a:moveTo>
                    <a:pt x="0" y="0"/>
                  </a:moveTo>
                  <a:lnTo>
                    <a:pt x="0" y="670"/>
                  </a:lnTo>
                  <a:lnTo>
                    <a:pt x="628" y="670"/>
                  </a:lnTo>
                  <a:lnTo>
                    <a:pt x="586"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776925" y="1613500"/>
              <a:ext cx="13625" cy="16750"/>
            </a:xfrm>
            <a:custGeom>
              <a:avLst/>
              <a:gdLst/>
              <a:ahLst/>
              <a:cxnLst/>
              <a:rect l="l" t="t" r="r" b="b"/>
              <a:pathLst>
                <a:path w="545" h="670" extrusionOk="0">
                  <a:moveTo>
                    <a:pt x="42" y="0"/>
                  </a:moveTo>
                  <a:lnTo>
                    <a:pt x="1" y="670"/>
                  </a:lnTo>
                  <a:lnTo>
                    <a:pt x="545" y="670"/>
                  </a:lnTo>
                  <a:lnTo>
                    <a:pt x="545"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746575" y="1613500"/>
              <a:ext cx="4225" cy="16750"/>
            </a:xfrm>
            <a:custGeom>
              <a:avLst/>
              <a:gdLst/>
              <a:ahLst/>
              <a:cxnLst/>
              <a:rect l="l" t="t" r="r" b="b"/>
              <a:pathLst>
                <a:path w="169" h="670" extrusionOk="0">
                  <a:moveTo>
                    <a:pt x="1" y="0"/>
                  </a:moveTo>
                  <a:lnTo>
                    <a:pt x="1" y="670"/>
                  </a:lnTo>
                  <a:lnTo>
                    <a:pt x="127" y="670"/>
                  </a:lnTo>
                  <a:lnTo>
                    <a:pt x="168"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790525" y="1613500"/>
              <a:ext cx="5250" cy="16750"/>
            </a:xfrm>
            <a:custGeom>
              <a:avLst/>
              <a:gdLst/>
              <a:ahLst/>
              <a:cxnLst/>
              <a:rect l="l" t="t" r="r" b="b"/>
              <a:pathLst>
                <a:path w="210" h="670" extrusionOk="0">
                  <a:moveTo>
                    <a:pt x="1" y="0"/>
                  </a:moveTo>
                  <a:lnTo>
                    <a:pt x="1" y="670"/>
                  </a:lnTo>
                  <a:lnTo>
                    <a:pt x="210" y="670"/>
                  </a:lnTo>
                  <a:lnTo>
                    <a:pt x="21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808325" y="1613500"/>
              <a:ext cx="6300" cy="16750"/>
            </a:xfrm>
            <a:custGeom>
              <a:avLst/>
              <a:gdLst/>
              <a:ahLst/>
              <a:cxnLst/>
              <a:rect l="l" t="t" r="r" b="b"/>
              <a:pathLst>
                <a:path w="252" h="670" extrusionOk="0">
                  <a:moveTo>
                    <a:pt x="0" y="0"/>
                  </a:moveTo>
                  <a:lnTo>
                    <a:pt x="0" y="670"/>
                  </a:lnTo>
                  <a:lnTo>
                    <a:pt x="251" y="670"/>
                  </a:lnTo>
                  <a:lnTo>
                    <a:pt x="25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829250" y="1613500"/>
              <a:ext cx="6300" cy="16750"/>
            </a:xfrm>
            <a:custGeom>
              <a:avLst/>
              <a:gdLst/>
              <a:ahLst/>
              <a:cxnLst/>
              <a:rect l="l" t="t" r="r" b="b"/>
              <a:pathLst>
                <a:path w="252" h="670" extrusionOk="0">
                  <a:moveTo>
                    <a:pt x="0" y="0"/>
                  </a:moveTo>
                  <a:lnTo>
                    <a:pt x="42" y="670"/>
                  </a:lnTo>
                  <a:lnTo>
                    <a:pt x="251" y="670"/>
                  </a:lnTo>
                  <a:lnTo>
                    <a:pt x="25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771700" y="1613500"/>
              <a:ext cx="6300" cy="16750"/>
            </a:xfrm>
            <a:custGeom>
              <a:avLst/>
              <a:gdLst/>
              <a:ahLst/>
              <a:cxnLst/>
              <a:rect l="l" t="t" r="r" b="b"/>
              <a:pathLst>
                <a:path w="252" h="670" extrusionOk="0">
                  <a:moveTo>
                    <a:pt x="0" y="0"/>
                  </a:moveTo>
                  <a:lnTo>
                    <a:pt x="0" y="670"/>
                  </a:lnTo>
                  <a:lnTo>
                    <a:pt x="210" y="670"/>
                  </a:lnTo>
                  <a:lnTo>
                    <a:pt x="25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756000" y="1613500"/>
              <a:ext cx="25" cy="16750"/>
            </a:xfrm>
            <a:custGeom>
              <a:avLst/>
              <a:gdLst/>
              <a:ahLst/>
              <a:cxnLst/>
              <a:rect l="l" t="t" r="r" b="b"/>
              <a:pathLst>
                <a:path w="1" h="670" extrusionOk="0">
                  <a:moveTo>
                    <a:pt x="1" y="0"/>
                  </a:moveTo>
                  <a:lnTo>
                    <a:pt x="1" y="0"/>
                  </a:lnTo>
                  <a:lnTo>
                    <a:pt x="1" y="670"/>
                  </a:lnTo>
                  <a:lnTo>
                    <a:pt x="1" y="670"/>
                  </a:lnTo>
                  <a:lnTo>
                    <a:pt x="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749725" y="1613500"/>
              <a:ext cx="6300" cy="16750"/>
            </a:xfrm>
            <a:custGeom>
              <a:avLst/>
              <a:gdLst/>
              <a:ahLst/>
              <a:cxnLst/>
              <a:rect l="l" t="t" r="r" b="b"/>
              <a:pathLst>
                <a:path w="252" h="670" extrusionOk="0">
                  <a:moveTo>
                    <a:pt x="42" y="0"/>
                  </a:moveTo>
                  <a:lnTo>
                    <a:pt x="1" y="670"/>
                  </a:lnTo>
                  <a:lnTo>
                    <a:pt x="252" y="670"/>
                  </a:lnTo>
                  <a:lnTo>
                    <a:pt x="252"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364925" y="1207550"/>
              <a:ext cx="1126825" cy="874675"/>
            </a:xfrm>
            <a:custGeom>
              <a:avLst/>
              <a:gdLst/>
              <a:ahLst/>
              <a:cxnLst/>
              <a:rect l="l" t="t" r="r" b="b"/>
              <a:pathLst>
                <a:path w="45073" h="34987" extrusionOk="0">
                  <a:moveTo>
                    <a:pt x="0" y="1"/>
                  </a:moveTo>
                  <a:lnTo>
                    <a:pt x="0" y="34945"/>
                  </a:lnTo>
                  <a:lnTo>
                    <a:pt x="42" y="34987"/>
                  </a:lnTo>
                  <a:lnTo>
                    <a:pt x="7366" y="34987"/>
                  </a:lnTo>
                  <a:lnTo>
                    <a:pt x="6738" y="33899"/>
                  </a:lnTo>
                  <a:lnTo>
                    <a:pt x="6194" y="32769"/>
                  </a:lnTo>
                  <a:lnTo>
                    <a:pt x="5692" y="31639"/>
                  </a:lnTo>
                  <a:lnTo>
                    <a:pt x="5315" y="30425"/>
                  </a:lnTo>
                  <a:lnTo>
                    <a:pt x="4980" y="29212"/>
                  </a:lnTo>
                  <a:lnTo>
                    <a:pt x="4729" y="27956"/>
                  </a:lnTo>
                  <a:lnTo>
                    <a:pt x="4604" y="26659"/>
                  </a:lnTo>
                  <a:lnTo>
                    <a:pt x="4562" y="25320"/>
                  </a:lnTo>
                  <a:lnTo>
                    <a:pt x="4604" y="24399"/>
                  </a:lnTo>
                  <a:lnTo>
                    <a:pt x="4645" y="23478"/>
                  </a:lnTo>
                  <a:lnTo>
                    <a:pt x="4771" y="22599"/>
                  </a:lnTo>
                  <a:lnTo>
                    <a:pt x="4938" y="21721"/>
                  </a:lnTo>
                  <a:lnTo>
                    <a:pt x="5148" y="20842"/>
                  </a:lnTo>
                  <a:lnTo>
                    <a:pt x="5357" y="19963"/>
                  </a:lnTo>
                  <a:lnTo>
                    <a:pt x="5650" y="19126"/>
                  </a:lnTo>
                  <a:lnTo>
                    <a:pt x="5985" y="18331"/>
                  </a:lnTo>
                  <a:lnTo>
                    <a:pt x="6319" y="17536"/>
                  </a:lnTo>
                  <a:lnTo>
                    <a:pt x="6738" y="16740"/>
                  </a:lnTo>
                  <a:lnTo>
                    <a:pt x="7156" y="15987"/>
                  </a:lnTo>
                  <a:lnTo>
                    <a:pt x="7617" y="15276"/>
                  </a:lnTo>
                  <a:lnTo>
                    <a:pt x="8119" y="14564"/>
                  </a:lnTo>
                  <a:lnTo>
                    <a:pt x="8663" y="13895"/>
                  </a:lnTo>
                  <a:lnTo>
                    <a:pt x="9249" y="13225"/>
                  </a:lnTo>
                  <a:lnTo>
                    <a:pt x="9835" y="12597"/>
                  </a:lnTo>
                  <a:lnTo>
                    <a:pt x="10463" y="12011"/>
                  </a:lnTo>
                  <a:lnTo>
                    <a:pt x="11090" y="11426"/>
                  </a:lnTo>
                  <a:lnTo>
                    <a:pt x="11802" y="10923"/>
                  </a:lnTo>
                  <a:lnTo>
                    <a:pt x="12471" y="10421"/>
                  </a:lnTo>
                  <a:lnTo>
                    <a:pt x="13225" y="9961"/>
                  </a:lnTo>
                  <a:lnTo>
                    <a:pt x="13978" y="9500"/>
                  </a:lnTo>
                  <a:lnTo>
                    <a:pt x="14731" y="9124"/>
                  </a:lnTo>
                  <a:lnTo>
                    <a:pt x="15526" y="8747"/>
                  </a:lnTo>
                  <a:lnTo>
                    <a:pt x="16363" y="8412"/>
                  </a:lnTo>
                  <a:lnTo>
                    <a:pt x="17200" y="8161"/>
                  </a:lnTo>
                  <a:lnTo>
                    <a:pt x="18037" y="7910"/>
                  </a:lnTo>
                  <a:lnTo>
                    <a:pt x="18916" y="7701"/>
                  </a:lnTo>
                  <a:lnTo>
                    <a:pt x="19795" y="7533"/>
                  </a:lnTo>
                  <a:lnTo>
                    <a:pt x="20716" y="7450"/>
                  </a:lnTo>
                  <a:lnTo>
                    <a:pt x="21636" y="7366"/>
                  </a:lnTo>
                  <a:lnTo>
                    <a:pt x="22557" y="7324"/>
                  </a:lnTo>
                  <a:lnTo>
                    <a:pt x="23478" y="7366"/>
                  </a:lnTo>
                  <a:lnTo>
                    <a:pt x="24399" y="7450"/>
                  </a:lnTo>
                  <a:lnTo>
                    <a:pt x="25277" y="7533"/>
                  </a:lnTo>
                  <a:lnTo>
                    <a:pt x="26156" y="7701"/>
                  </a:lnTo>
                  <a:lnTo>
                    <a:pt x="27035" y="7910"/>
                  </a:lnTo>
                  <a:lnTo>
                    <a:pt x="27914" y="8161"/>
                  </a:lnTo>
                  <a:lnTo>
                    <a:pt x="28751" y="8412"/>
                  </a:lnTo>
                  <a:lnTo>
                    <a:pt x="29546" y="8747"/>
                  </a:lnTo>
                  <a:lnTo>
                    <a:pt x="30341" y="9124"/>
                  </a:lnTo>
                  <a:lnTo>
                    <a:pt x="31136" y="9500"/>
                  </a:lnTo>
                  <a:lnTo>
                    <a:pt x="31890" y="9961"/>
                  </a:lnTo>
                  <a:lnTo>
                    <a:pt x="32601" y="10421"/>
                  </a:lnTo>
                  <a:lnTo>
                    <a:pt x="33313" y="10923"/>
                  </a:lnTo>
                  <a:lnTo>
                    <a:pt x="33982" y="11426"/>
                  </a:lnTo>
                  <a:lnTo>
                    <a:pt x="34652" y="12011"/>
                  </a:lnTo>
                  <a:lnTo>
                    <a:pt x="35279" y="12597"/>
                  </a:lnTo>
                  <a:lnTo>
                    <a:pt x="35865" y="13225"/>
                  </a:lnTo>
                  <a:lnTo>
                    <a:pt x="36409" y="13895"/>
                  </a:lnTo>
                  <a:lnTo>
                    <a:pt x="36953" y="14564"/>
                  </a:lnTo>
                  <a:lnTo>
                    <a:pt x="37456" y="15276"/>
                  </a:lnTo>
                  <a:lnTo>
                    <a:pt x="37916" y="15987"/>
                  </a:lnTo>
                  <a:lnTo>
                    <a:pt x="38376" y="16740"/>
                  </a:lnTo>
                  <a:lnTo>
                    <a:pt x="38753" y="17536"/>
                  </a:lnTo>
                  <a:lnTo>
                    <a:pt x="39130" y="18331"/>
                  </a:lnTo>
                  <a:lnTo>
                    <a:pt x="39423" y="19126"/>
                  </a:lnTo>
                  <a:lnTo>
                    <a:pt x="39716" y="19963"/>
                  </a:lnTo>
                  <a:lnTo>
                    <a:pt x="39967" y="20842"/>
                  </a:lnTo>
                  <a:lnTo>
                    <a:pt x="40176" y="21721"/>
                  </a:lnTo>
                  <a:lnTo>
                    <a:pt x="40343" y="22599"/>
                  </a:lnTo>
                  <a:lnTo>
                    <a:pt x="40427" y="23478"/>
                  </a:lnTo>
                  <a:lnTo>
                    <a:pt x="40511" y="24399"/>
                  </a:lnTo>
                  <a:lnTo>
                    <a:pt x="40553" y="25320"/>
                  </a:lnTo>
                  <a:lnTo>
                    <a:pt x="40469" y="26659"/>
                  </a:lnTo>
                  <a:lnTo>
                    <a:pt x="40343" y="27956"/>
                  </a:lnTo>
                  <a:lnTo>
                    <a:pt x="40134" y="29212"/>
                  </a:lnTo>
                  <a:lnTo>
                    <a:pt x="39799" y="30425"/>
                  </a:lnTo>
                  <a:lnTo>
                    <a:pt x="39381" y="31639"/>
                  </a:lnTo>
                  <a:lnTo>
                    <a:pt x="38920" y="32769"/>
                  </a:lnTo>
                  <a:lnTo>
                    <a:pt x="38376" y="33899"/>
                  </a:lnTo>
                  <a:lnTo>
                    <a:pt x="37749" y="34987"/>
                  </a:lnTo>
                  <a:lnTo>
                    <a:pt x="45072" y="34987"/>
                  </a:lnTo>
                  <a:lnTo>
                    <a:pt x="45072"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21800" y="1781950"/>
              <a:ext cx="430050" cy="1180175"/>
            </a:xfrm>
            <a:custGeom>
              <a:avLst/>
              <a:gdLst/>
              <a:ahLst/>
              <a:cxnLst/>
              <a:rect l="l" t="t" r="r" b="b"/>
              <a:pathLst>
                <a:path w="17202" h="47207" extrusionOk="0">
                  <a:moveTo>
                    <a:pt x="13728" y="30090"/>
                  </a:moveTo>
                  <a:lnTo>
                    <a:pt x="13979" y="30132"/>
                  </a:lnTo>
                  <a:lnTo>
                    <a:pt x="13979" y="30174"/>
                  </a:lnTo>
                  <a:lnTo>
                    <a:pt x="13728" y="30174"/>
                  </a:lnTo>
                  <a:lnTo>
                    <a:pt x="13477" y="30132"/>
                  </a:lnTo>
                  <a:lnTo>
                    <a:pt x="13225" y="30174"/>
                  </a:lnTo>
                  <a:lnTo>
                    <a:pt x="13016" y="30215"/>
                  </a:lnTo>
                  <a:lnTo>
                    <a:pt x="12556" y="30383"/>
                  </a:lnTo>
                  <a:lnTo>
                    <a:pt x="12096" y="30592"/>
                  </a:lnTo>
                  <a:lnTo>
                    <a:pt x="11719" y="30885"/>
                  </a:lnTo>
                  <a:lnTo>
                    <a:pt x="11384" y="31262"/>
                  </a:lnTo>
                  <a:lnTo>
                    <a:pt x="11091" y="31638"/>
                  </a:lnTo>
                  <a:lnTo>
                    <a:pt x="10882" y="32099"/>
                  </a:lnTo>
                  <a:lnTo>
                    <a:pt x="10715" y="32517"/>
                  </a:lnTo>
                  <a:lnTo>
                    <a:pt x="10589" y="33019"/>
                  </a:lnTo>
                  <a:lnTo>
                    <a:pt x="10463" y="33480"/>
                  </a:lnTo>
                  <a:lnTo>
                    <a:pt x="10380" y="33982"/>
                  </a:lnTo>
                  <a:lnTo>
                    <a:pt x="10296" y="34945"/>
                  </a:lnTo>
                  <a:lnTo>
                    <a:pt x="10212" y="35949"/>
                  </a:lnTo>
                  <a:lnTo>
                    <a:pt x="10087" y="36953"/>
                  </a:lnTo>
                  <a:lnTo>
                    <a:pt x="10003" y="37455"/>
                  </a:lnTo>
                  <a:lnTo>
                    <a:pt x="9878" y="37958"/>
                  </a:lnTo>
                  <a:lnTo>
                    <a:pt x="9710" y="38460"/>
                  </a:lnTo>
                  <a:lnTo>
                    <a:pt x="9459" y="38920"/>
                  </a:lnTo>
                  <a:lnTo>
                    <a:pt x="9166" y="39339"/>
                  </a:lnTo>
                  <a:lnTo>
                    <a:pt x="8789" y="39757"/>
                  </a:lnTo>
                  <a:lnTo>
                    <a:pt x="8413" y="40092"/>
                  </a:lnTo>
                  <a:lnTo>
                    <a:pt x="7952" y="40343"/>
                  </a:lnTo>
                  <a:lnTo>
                    <a:pt x="7450" y="40594"/>
                  </a:lnTo>
                  <a:lnTo>
                    <a:pt x="6990" y="40720"/>
                  </a:lnTo>
                  <a:lnTo>
                    <a:pt x="6446" y="40803"/>
                  </a:lnTo>
                  <a:lnTo>
                    <a:pt x="5944" y="40803"/>
                  </a:lnTo>
                  <a:lnTo>
                    <a:pt x="5441" y="40762"/>
                  </a:lnTo>
                  <a:lnTo>
                    <a:pt x="4939" y="40594"/>
                  </a:lnTo>
                  <a:lnTo>
                    <a:pt x="4939" y="40552"/>
                  </a:lnTo>
                  <a:lnTo>
                    <a:pt x="5441" y="40594"/>
                  </a:lnTo>
                  <a:lnTo>
                    <a:pt x="5944" y="40594"/>
                  </a:lnTo>
                  <a:lnTo>
                    <a:pt x="6404" y="40511"/>
                  </a:lnTo>
                  <a:lnTo>
                    <a:pt x="6864" y="40385"/>
                  </a:lnTo>
                  <a:lnTo>
                    <a:pt x="7325" y="40218"/>
                  </a:lnTo>
                  <a:lnTo>
                    <a:pt x="7743" y="40008"/>
                  </a:lnTo>
                  <a:lnTo>
                    <a:pt x="8120" y="39715"/>
                  </a:lnTo>
                  <a:lnTo>
                    <a:pt x="8455" y="39422"/>
                  </a:lnTo>
                  <a:lnTo>
                    <a:pt x="8789" y="39046"/>
                  </a:lnTo>
                  <a:lnTo>
                    <a:pt x="9041" y="38669"/>
                  </a:lnTo>
                  <a:lnTo>
                    <a:pt x="9250" y="38251"/>
                  </a:lnTo>
                  <a:lnTo>
                    <a:pt x="9417" y="37790"/>
                  </a:lnTo>
                  <a:lnTo>
                    <a:pt x="9585" y="37330"/>
                  </a:lnTo>
                  <a:lnTo>
                    <a:pt x="9668" y="36870"/>
                  </a:lnTo>
                  <a:lnTo>
                    <a:pt x="9836" y="35907"/>
                  </a:lnTo>
                  <a:lnTo>
                    <a:pt x="9961" y="34903"/>
                  </a:lnTo>
                  <a:lnTo>
                    <a:pt x="10087" y="33898"/>
                  </a:lnTo>
                  <a:lnTo>
                    <a:pt x="10170" y="33438"/>
                  </a:lnTo>
                  <a:lnTo>
                    <a:pt x="10296" y="32936"/>
                  </a:lnTo>
                  <a:lnTo>
                    <a:pt x="10463" y="32434"/>
                  </a:lnTo>
                  <a:lnTo>
                    <a:pt x="10673" y="31973"/>
                  </a:lnTo>
                  <a:lnTo>
                    <a:pt x="10924" y="31513"/>
                  </a:lnTo>
                  <a:lnTo>
                    <a:pt x="11259" y="31136"/>
                  </a:lnTo>
                  <a:lnTo>
                    <a:pt x="11635" y="30760"/>
                  </a:lnTo>
                  <a:lnTo>
                    <a:pt x="12054" y="30467"/>
                  </a:lnTo>
                  <a:lnTo>
                    <a:pt x="12472" y="30257"/>
                  </a:lnTo>
                  <a:lnTo>
                    <a:pt x="12974" y="30132"/>
                  </a:lnTo>
                  <a:lnTo>
                    <a:pt x="13225" y="30090"/>
                  </a:lnTo>
                  <a:close/>
                  <a:moveTo>
                    <a:pt x="16825" y="0"/>
                  </a:moveTo>
                  <a:lnTo>
                    <a:pt x="15904" y="42"/>
                  </a:lnTo>
                  <a:lnTo>
                    <a:pt x="14983" y="126"/>
                  </a:lnTo>
                  <a:lnTo>
                    <a:pt x="14104" y="293"/>
                  </a:lnTo>
                  <a:lnTo>
                    <a:pt x="13225" y="460"/>
                  </a:lnTo>
                  <a:lnTo>
                    <a:pt x="12765" y="628"/>
                  </a:lnTo>
                  <a:lnTo>
                    <a:pt x="11803" y="921"/>
                  </a:lnTo>
                  <a:lnTo>
                    <a:pt x="10882" y="1339"/>
                  </a:lnTo>
                  <a:lnTo>
                    <a:pt x="9961" y="1800"/>
                  </a:lnTo>
                  <a:lnTo>
                    <a:pt x="9124" y="2302"/>
                  </a:lnTo>
                  <a:lnTo>
                    <a:pt x="8664" y="2637"/>
                  </a:lnTo>
                  <a:lnTo>
                    <a:pt x="8036" y="3139"/>
                  </a:lnTo>
                  <a:lnTo>
                    <a:pt x="7450" y="3641"/>
                  </a:lnTo>
                  <a:lnTo>
                    <a:pt x="6739" y="4352"/>
                  </a:lnTo>
                  <a:lnTo>
                    <a:pt x="6111" y="5106"/>
                  </a:lnTo>
                  <a:lnTo>
                    <a:pt x="5525" y="5943"/>
                  </a:lnTo>
                  <a:lnTo>
                    <a:pt x="5023" y="6780"/>
                  </a:lnTo>
                  <a:lnTo>
                    <a:pt x="4521" y="7784"/>
                  </a:lnTo>
                  <a:lnTo>
                    <a:pt x="4144" y="8788"/>
                  </a:lnTo>
                  <a:lnTo>
                    <a:pt x="3851" y="9793"/>
                  </a:lnTo>
                  <a:lnTo>
                    <a:pt x="3767" y="10337"/>
                  </a:lnTo>
                  <a:lnTo>
                    <a:pt x="3684" y="10881"/>
                  </a:lnTo>
                  <a:lnTo>
                    <a:pt x="3600" y="11425"/>
                  </a:lnTo>
                  <a:lnTo>
                    <a:pt x="3600" y="11969"/>
                  </a:lnTo>
                  <a:lnTo>
                    <a:pt x="3558" y="12388"/>
                  </a:lnTo>
                  <a:lnTo>
                    <a:pt x="3600" y="13392"/>
                  </a:lnTo>
                  <a:lnTo>
                    <a:pt x="3726" y="14354"/>
                  </a:lnTo>
                  <a:lnTo>
                    <a:pt x="4228" y="14731"/>
                  </a:lnTo>
                  <a:lnTo>
                    <a:pt x="4730" y="15150"/>
                  </a:lnTo>
                  <a:lnTo>
                    <a:pt x="5190" y="15568"/>
                  </a:lnTo>
                  <a:lnTo>
                    <a:pt x="5609" y="16028"/>
                  </a:lnTo>
                  <a:lnTo>
                    <a:pt x="6069" y="16489"/>
                  </a:lnTo>
                  <a:lnTo>
                    <a:pt x="6446" y="16991"/>
                  </a:lnTo>
                  <a:lnTo>
                    <a:pt x="6864" y="17493"/>
                  </a:lnTo>
                  <a:lnTo>
                    <a:pt x="7199" y="17995"/>
                  </a:lnTo>
                  <a:lnTo>
                    <a:pt x="7534" y="18498"/>
                  </a:lnTo>
                  <a:lnTo>
                    <a:pt x="7869" y="19042"/>
                  </a:lnTo>
                  <a:lnTo>
                    <a:pt x="8162" y="19628"/>
                  </a:lnTo>
                  <a:lnTo>
                    <a:pt x="8455" y="20172"/>
                  </a:lnTo>
                  <a:lnTo>
                    <a:pt x="8706" y="20757"/>
                  </a:lnTo>
                  <a:lnTo>
                    <a:pt x="8915" y="21343"/>
                  </a:lnTo>
                  <a:lnTo>
                    <a:pt x="9124" y="21929"/>
                  </a:lnTo>
                  <a:lnTo>
                    <a:pt x="9292" y="22557"/>
                  </a:lnTo>
                  <a:lnTo>
                    <a:pt x="9459" y="23436"/>
                  </a:lnTo>
                  <a:lnTo>
                    <a:pt x="9626" y="24315"/>
                  </a:lnTo>
                  <a:lnTo>
                    <a:pt x="9710" y="25194"/>
                  </a:lnTo>
                  <a:lnTo>
                    <a:pt x="9752" y="26114"/>
                  </a:lnTo>
                  <a:lnTo>
                    <a:pt x="9710" y="26993"/>
                  </a:lnTo>
                  <a:lnTo>
                    <a:pt x="9626" y="27872"/>
                  </a:lnTo>
                  <a:lnTo>
                    <a:pt x="9501" y="28751"/>
                  </a:lnTo>
                  <a:lnTo>
                    <a:pt x="9292" y="29588"/>
                  </a:lnTo>
                  <a:lnTo>
                    <a:pt x="9082" y="30383"/>
                  </a:lnTo>
                  <a:lnTo>
                    <a:pt x="8789" y="31220"/>
                  </a:lnTo>
                  <a:lnTo>
                    <a:pt x="8455" y="31973"/>
                  </a:lnTo>
                  <a:lnTo>
                    <a:pt x="8120" y="32768"/>
                  </a:lnTo>
                  <a:lnTo>
                    <a:pt x="7785" y="33312"/>
                  </a:lnTo>
                  <a:lnTo>
                    <a:pt x="7450" y="33856"/>
                  </a:lnTo>
                  <a:lnTo>
                    <a:pt x="7074" y="34400"/>
                  </a:lnTo>
                  <a:lnTo>
                    <a:pt x="6697" y="34945"/>
                  </a:lnTo>
                  <a:lnTo>
                    <a:pt x="6320" y="35447"/>
                  </a:lnTo>
                  <a:lnTo>
                    <a:pt x="5860" y="35949"/>
                  </a:lnTo>
                  <a:lnTo>
                    <a:pt x="5441" y="36409"/>
                  </a:lnTo>
                  <a:lnTo>
                    <a:pt x="4939" y="36870"/>
                  </a:lnTo>
                  <a:lnTo>
                    <a:pt x="4186" y="37539"/>
                  </a:lnTo>
                  <a:lnTo>
                    <a:pt x="3391" y="38167"/>
                  </a:lnTo>
                  <a:lnTo>
                    <a:pt x="2554" y="38711"/>
                  </a:lnTo>
                  <a:lnTo>
                    <a:pt x="1633" y="39255"/>
                  </a:lnTo>
                  <a:lnTo>
                    <a:pt x="1256" y="40008"/>
                  </a:lnTo>
                  <a:lnTo>
                    <a:pt x="964" y="40803"/>
                  </a:lnTo>
                  <a:lnTo>
                    <a:pt x="671" y="41599"/>
                  </a:lnTo>
                  <a:lnTo>
                    <a:pt x="461" y="42436"/>
                  </a:lnTo>
                  <a:lnTo>
                    <a:pt x="252" y="43273"/>
                  </a:lnTo>
                  <a:lnTo>
                    <a:pt x="127" y="44110"/>
                  </a:lnTo>
                  <a:lnTo>
                    <a:pt x="43" y="44988"/>
                  </a:lnTo>
                  <a:lnTo>
                    <a:pt x="1" y="45867"/>
                  </a:lnTo>
                  <a:lnTo>
                    <a:pt x="43" y="46955"/>
                  </a:lnTo>
                  <a:lnTo>
                    <a:pt x="85" y="47206"/>
                  </a:lnTo>
                  <a:lnTo>
                    <a:pt x="17201" y="47206"/>
                  </a:lnTo>
                  <a:lnTo>
                    <a:pt x="17201" y="46955"/>
                  </a:lnTo>
                  <a:lnTo>
                    <a:pt x="17201" y="46788"/>
                  </a:lnTo>
                  <a:lnTo>
                    <a:pt x="14565" y="44528"/>
                  </a:lnTo>
                  <a:lnTo>
                    <a:pt x="16615" y="44528"/>
                  </a:lnTo>
                  <a:lnTo>
                    <a:pt x="16657" y="38837"/>
                  </a:lnTo>
                  <a:lnTo>
                    <a:pt x="13058" y="38837"/>
                  </a:lnTo>
                  <a:lnTo>
                    <a:pt x="13058" y="38376"/>
                  </a:lnTo>
                  <a:lnTo>
                    <a:pt x="16657" y="38376"/>
                  </a:lnTo>
                  <a:lnTo>
                    <a:pt x="16783" y="26282"/>
                  </a:lnTo>
                  <a:lnTo>
                    <a:pt x="16071" y="26282"/>
                  </a:lnTo>
                  <a:lnTo>
                    <a:pt x="16490" y="11969"/>
                  </a:lnTo>
                  <a:lnTo>
                    <a:pt x="16825"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795750" y="2438975"/>
              <a:ext cx="24100" cy="302400"/>
            </a:xfrm>
            <a:custGeom>
              <a:avLst/>
              <a:gdLst/>
              <a:ahLst/>
              <a:cxnLst/>
              <a:rect l="l" t="t" r="r" b="b"/>
              <a:pathLst>
                <a:path w="964" h="12096" extrusionOk="0">
                  <a:moveTo>
                    <a:pt x="1" y="1"/>
                  </a:moveTo>
                  <a:lnTo>
                    <a:pt x="1" y="12095"/>
                  </a:lnTo>
                  <a:lnTo>
                    <a:pt x="963" y="12095"/>
                  </a:lnTo>
                  <a:lnTo>
                    <a:pt x="838" y="42"/>
                  </a:lnTo>
                  <a:lnTo>
                    <a:pt x="838"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843875" y="1781950"/>
              <a:ext cx="432125" cy="1180175"/>
            </a:xfrm>
            <a:custGeom>
              <a:avLst/>
              <a:gdLst/>
              <a:ahLst/>
              <a:cxnLst/>
              <a:rect l="l" t="t" r="r" b="b"/>
              <a:pathLst>
                <a:path w="17285" h="47207" extrusionOk="0">
                  <a:moveTo>
                    <a:pt x="3767" y="30090"/>
                  </a:moveTo>
                  <a:lnTo>
                    <a:pt x="4019" y="30132"/>
                  </a:lnTo>
                  <a:lnTo>
                    <a:pt x="4479" y="30257"/>
                  </a:lnTo>
                  <a:lnTo>
                    <a:pt x="4939" y="30467"/>
                  </a:lnTo>
                  <a:lnTo>
                    <a:pt x="5358" y="30760"/>
                  </a:lnTo>
                  <a:lnTo>
                    <a:pt x="5734" y="31136"/>
                  </a:lnTo>
                  <a:lnTo>
                    <a:pt x="6069" y="31513"/>
                  </a:lnTo>
                  <a:lnTo>
                    <a:pt x="6320" y="31973"/>
                  </a:lnTo>
                  <a:lnTo>
                    <a:pt x="6530" y="32434"/>
                  </a:lnTo>
                  <a:lnTo>
                    <a:pt x="6697" y="32936"/>
                  </a:lnTo>
                  <a:lnTo>
                    <a:pt x="6823" y="33438"/>
                  </a:lnTo>
                  <a:lnTo>
                    <a:pt x="6906" y="33898"/>
                  </a:lnTo>
                  <a:lnTo>
                    <a:pt x="7032" y="34903"/>
                  </a:lnTo>
                  <a:lnTo>
                    <a:pt x="7157" y="35907"/>
                  </a:lnTo>
                  <a:lnTo>
                    <a:pt x="7283" y="36870"/>
                  </a:lnTo>
                  <a:lnTo>
                    <a:pt x="7408" y="37330"/>
                  </a:lnTo>
                  <a:lnTo>
                    <a:pt x="7576" y="37790"/>
                  </a:lnTo>
                  <a:lnTo>
                    <a:pt x="7743" y="38251"/>
                  </a:lnTo>
                  <a:lnTo>
                    <a:pt x="7952" y="38669"/>
                  </a:lnTo>
                  <a:lnTo>
                    <a:pt x="8204" y="39046"/>
                  </a:lnTo>
                  <a:lnTo>
                    <a:pt x="8496" y="39422"/>
                  </a:lnTo>
                  <a:lnTo>
                    <a:pt x="8873" y="39715"/>
                  </a:lnTo>
                  <a:lnTo>
                    <a:pt x="9250" y="40008"/>
                  </a:lnTo>
                  <a:lnTo>
                    <a:pt x="9668" y="40218"/>
                  </a:lnTo>
                  <a:lnTo>
                    <a:pt x="10087" y="40385"/>
                  </a:lnTo>
                  <a:lnTo>
                    <a:pt x="10547" y="40511"/>
                  </a:lnTo>
                  <a:lnTo>
                    <a:pt x="11049" y="40594"/>
                  </a:lnTo>
                  <a:lnTo>
                    <a:pt x="11552" y="40594"/>
                  </a:lnTo>
                  <a:lnTo>
                    <a:pt x="12012" y="40552"/>
                  </a:lnTo>
                  <a:lnTo>
                    <a:pt x="12054" y="40594"/>
                  </a:lnTo>
                  <a:lnTo>
                    <a:pt x="11552" y="40762"/>
                  </a:lnTo>
                  <a:lnTo>
                    <a:pt x="11049" y="40803"/>
                  </a:lnTo>
                  <a:lnTo>
                    <a:pt x="10547" y="40803"/>
                  </a:lnTo>
                  <a:lnTo>
                    <a:pt x="10003" y="40720"/>
                  </a:lnTo>
                  <a:lnTo>
                    <a:pt x="9501" y="40594"/>
                  </a:lnTo>
                  <a:lnTo>
                    <a:pt x="9041" y="40343"/>
                  </a:lnTo>
                  <a:lnTo>
                    <a:pt x="8580" y="40092"/>
                  </a:lnTo>
                  <a:lnTo>
                    <a:pt x="8162" y="39757"/>
                  </a:lnTo>
                  <a:lnTo>
                    <a:pt x="7827" y="39339"/>
                  </a:lnTo>
                  <a:lnTo>
                    <a:pt x="7534" y="38920"/>
                  </a:lnTo>
                  <a:lnTo>
                    <a:pt x="7283" y="38460"/>
                  </a:lnTo>
                  <a:lnTo>
                    <a:pt x="7115" y="37958"/>
                  </a:lnTo>
                  <a:lnTo>
                    <a:pt x="6990" y="37455"/>
                  </a:lnTo>
                  <a:lnTo>
                    <a:pt x="6906" y="36953"/>
                  </a:lnTo>
                  <a:lnTo>
                    <a:pt x="6781" y="35949"/>
                  </a:lnTo>
                  <a:lnTo>
                    <a:pt x="6697" y="34945"/>
                  </a:lnTo>
                  <a:lnTo>
                    <a:pt x="6571" y="33982"/>
                  </a:lnTo>
                  <a:lnTo>
                    <a:pt x="6530" y="33480"/>
                  </a:lnTo>
                  <a:lnTo>
                    <a:pt x="6404" y="33019"/>
                  </a:lnTo>
                  <a:lnTo>
                    <a:pt x="6278" y="32517"/>
                  </a:lnTo>
                  <a:lnTo>
                    <a:pt x="6111" y="32099"/>
                  </a:lnTo>
                  <a:lnTo>
                    <a:pt x="5860" y="31638"/>
                  </a:lnTo>
                  <a:lnTo>
                    <a:pt x="5609" y="31262"/>
                  </a:lnTo>
                  <a:lnTo>
                    <a:pt x="5274" y="30885"/>
                  </a:lnTo>
                  <a:lnTo>
                    <a:pt x="4856" y="30592"/>
                  </a:lnTo>
                  <a:lnTo>
                    <a:pt x="4437" y="30383"/>
                  </a:lnTo>
                  <a:lnTo>
                    <a:pt x="3977" y="30215"/>
                  </a:lnTo>
                  <a:lnTo>
                    <a:pt x="3726" y="30174"/>
                  </a:lnTo>
                  <a:lnTo>
                    <a:pt x="3516" y="30132"/>
                  </a:lnTo>
                  <a:lnTo>
                    <a:pt x="3265" y="30174"/>
                  </a:lnTo>
                  <a:lnTo>
                    <a:pt x="3014" y="30174"/>
                  </a:lnTo>
                  <a:lnTo>
                    <a:pt x="3014" y="30132"/>
                  </a:lnTo>
                  <a:lnTo>
                    <a:pt x="3265" y="30090"/>
                  </a:lnTo>
                  <a:close/>
                  <a:moveTo>
                    <a:pt x="43" y="0"/>
                  </a:moveTo>
                  <a:lnTo>
                    <a:pt x="127" y="2176"/>
                  </a:lnTo>
                  <a:lnTo>
                    <a:pt x="419" y="11969"/>
                  </a:lnTo>
                  <a:lnTo>
                    <a:pt x="419" y="12011"/>
                  </a:lnTo>
                  <a:lnTo>
                    <a:pt x="796" y="26282"/>
                  </a:lnTo>
                  <a:lnTo>
                    <a:pt x="1" y="26282"/>
                  </a:lnTo>
                  <a:lnTo>
                    <a:pt x="127" y="38376"/>
                  </a:lnTo>
                  <a:lnTo>
                    <a:pt x="4270" y="38376"/>
                  </a:lnTo>
                  <a:lnTo>
                    <a:pt x="4270" y="38837"/>
                  </a:lnTo>
                  <a:lnTo>
                    <a:pt x="127" y="38837"/>
                  </a:lnTo>
                  <a:lnTo>
                    <a:pt x="210" y="44528"/>
                  </a:lnTo>
                  <a:lnTo>
                    <a:pt x="2763" y="44528"/>
                  </a:lnTo>
                  <a:lnTo>
                    <a:pt x="127" y="46788"/>
                  </a:lnTo>
                  <a:lnTo>
                    <a:pt x="127" y="46955"/>
                  </a:lnTo>
                  <a:lnTo>
                    <a:pt x="127" y="47206"/>
                  </a:lnTo>
                  <a:lnTo>
                    <a:pt x="17243" y="47206"/>
                  </a:lnTo>
                  <a:lnTo>
                    <a:pt x="17243" y="46955"/>
                  </a:lnTo>
                  <a:lnTo>
                    <a:pt x="17285" y="45867"/>
                  </a:lnTo>
                  <a:lnTo>
                    <a:pt x="17285" y="44988"/>
                  </a:lnTo>
                  <a:lnTo>
                    <a:pt x="17201" y="44110"/>
                  </a:lnTo>
                  <a:lnTo>
                    <a:pt x="17076" y="43273"/>
                  </a:lnTo>
                  <a:lnTo>
                    <a:pt x="16866" y="42436"/>
                  </a:lnTo>
                  <a:lnTo>
                    <a:pt x="16657" y="41599"/>
                  </a:lnTo>
                  <a:lnTo>
                    <a:pt x="16364" y="40803"/>
                  </a:lnTo>
                  <a:lnTo>
                    <a:pt x="16029" y="40008"/>
                  </a:lnTo>
                  <a:lnTo>
                    <a:pt x="15653" y="39255"/>
                  </a:lnTo>
                  <a:lnTo>
                    <a:pt x="14648" y="38627"/>
                  </a:lnTo>
                  <a:lnTo>
                    <a:pt x="13686" y="37958"/>
                  </a:lnTo>
                  <a:lnTo>
                    <a:pt x="12765" y="37246"/>
                  </a:lnTo>
                  <a:lnTo>
                    <a:pt x="11928" y="36451"/>
                  </a:lnTo>
                  <a:lnTo>
                    <a:pt x="11133" y="35614"/>
                  </a:lnTo>
                  <a:lnTo>
                    <a:pt x="10422" y="34693"/>
                  </a:lnTo>
                  <a:lnTo>
                    <a:pt x="9794" y="33731"/>
                  </a:lnTo>
                  <a:lnTo>
                    <a:pt x="9208" y="32768"/>
                  </a:lnTo>
                  <a:lnTo>
                    <a:pt x="8831" y="31973"/>
                  </a:lnTo>
                  <a:lnTo>
                    <a:pt x="8538" y="31220"/>
                  </a:lnTo>
                  <a:lnTo>
                    <a:pt x="8245" y="30383"/>
                  </a:lnTo>
                  <a:lnTo>
                    <a:pt x="7994" y="29588"/>
                  </a:lnTo>
                  <a:lnTo>
                    <a:pt x="7827" y="28751"/>
                  </a:lnTo>
                  <a:lnTo>
                    <a:pt x="7701" y="27872"/>
                  </a:lnTo>
                  <a:lnTo>
                    <a:pt x="7618" y="26993"/>
                  </a:lnTo>
                  <a:lnTo>
                    <a:pt x="7576" y="26114"/>
                  </a:lnTo>
                  <a:lnTo>
                    <a:pt x="7618" y="25194"/>
                  </a:lnTo>
                  <a:lnTo>
                    <a:pt x="7701" y="24315"/>
                  </a:lnTo>
                  <a:lnTo>
                    <a:pt x="7827" y="23436"/>
                  </a:lnTo>
                  <a:lnTo>
                    <a:pt x="8036" y="22557"/>
                  </a:lnTo>
                  <a:lnTo>
                    <a:pt x="8329" y="21511"/>
                  </a:lnTo>
                  <a:lnTo>
                    <a:pt x="8706" y="20548"/>
                  </a:lnTo>
                  <a:lnTo>
                    <a:pt x="9166" y="19586"/>
                  </a:lnTo>
                  <a:lnTo>
                    <a:pt x="9668" y="18665"/>
                  </a:lnTo>
                  <a:lnTo>
                    <a:pt x="10254" y="17744"/>
                  </a:lnTo>
                  <a:lnTo>
                    <a:pt x="10924" y="16907"/>
                  </a:lnTo>
                  <a:lnTo>
                    <a:pt x="11593" y="16112"/>
                  </a:lnTo>
                  <a:lnTo>
                    <a:pt x="12347" y="15359"/>
                  </a:lnTo>
                  <a:lnTo>
                    <a:pt x="12974" y="14857"/>
                  </a:lnTo>
                  <a:lnTo>
                    <a:pt x="13560" y="14354"/>
                  </a:lnTo>
                  <a:lnTo>
                    <a:pt x="13728" y="13392"/>
                  </a:lnTo>
                  <a:lnTo>
                    <a:pt x="13770" y="12388"/>
                  </a:lnTo>
                  <a:lnTo>
                    <a:pt x="13728" y="11969"/>
                  </a:lnTo>
                  <a:lnTo>
                    <a:pt x="13644" y="10965"/>
                  </a:lnTo>
                  <a:lnTo>
                    <a:pt x="13518" y="10002"/>
                  </a:lnTo>
                  <a:lnTo>
                    <a:pt x="13267" y="9081"/>
                  </a:lnTo>
                  <a:lnTo>
                    <a:pt x="12974" y="8161"/>
                  </a:lnTo>
                  <a:lnTo>
                    <a:pt x="12723" y="7617"/>
                  </a:lnTo>
                  <a:lnTo>
                    <a:pt x="12472" y="7114"/>
                  </a:lnTo>
                  <a:lnTo>
                    <a:pt x="12137" y="6487"/>
                  </a:lnTo>
                  <a:lnTo>
                    <a:pt x="11761" y="5901"/>
                  </a:lnTo>
                  <a:lnTo>
                    <a:pt x="11342" y="5315"/>
                  </a:lnTo>
                  <a:lnTo>
                    <a:pt x="10924" y="4771"/>
                  </a:lnTo>
                  <a:lnTo>
                    <a:pt x="10422" y="4227"/>
                  </a:lnTo>
                  <a:lnTo>
                    <a:pt x="9919" y="3725"/>
                  </a:lnTo>
                  <a:lnTo>
                    <a:pt x="9417" y="3222"/>
                  </a:lnTo>
                  <a:lnTo>
                    <a:pt x="8831" y="2762"/>
                  </a:lnTo>
                  <a:lnTo>
                    <a:pt x="8371" y="2427"/>
                  </a:lnTo>
                  <a:lnTo>
                    <a:pt x="7534" y="1883"/>
                  </a:lnTo>
                  <a:lnTo>
                    <a:pt x="6613" y="1423"/>
                  </a:lnTo>
                  <a:lnTo>
                    <a:pt x="5693" y="1004"/>
                  </a:lnTo>
                  <a:lnTo>
                    <a:pt x="4730" y="670"/>
                  </a:lnTo>
                  <a:lnTo>
                    <a:pt x="4228" y="502"/>
                  </a:lnTo>
                  <a:lnTo>
                    <a:pt x="3349" y="293"/>
                  </a:lnTo>
                  <a:lnTo>
                    <a:pt x="2470" y="167"/>
                  </a:lnTo>
                  <a:lnTo>
                    <a:pt x="1549" y="42"/>
                  </a:lnTo>
                  <a:lnTo>
                    <a:pt x="587"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744500" y="2438975"/>
              <a:ext cx="18850" cy="302400"/>
            </a:xfrm>
            <a:custGeom>
              <a:avLst/>
              <a:gdLst/>
              <a:ahLst/>
              <a:cxnLst/>
              <a:rect l="l" t="t" r="r" b="b"/>
              <a:pathLst>
                <a:path w="754" h="12096" extrusionOk="0">
                  <a:moveTo>
                    <a:pt x="126" y="1"/>
                  </a:moveTo>
                  <a:lnTo>
                    <a:pt x="126" y="42"/>
                  </a:lnTo>
                  <a:lnTo>
                    <a:pt x="0" y="12095"/>
                  </a:lnTo>
                  <a:lnTo>
                    <a:pt x="628" y="12095"/>
                  </a:lnTo>
                  <a:lnTo>
                    <a:pt x="754"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765425" y="2438975"/>
              <a:ext cx="25125" cy="302400"/>
            </a:xfrm>
            <a:custGeom>
              <a:avLst/>
              <a:gdLst/>
              <a:ahLst/>
              <a:cxnLst/>
              <a:rect l="l" t="t" r="r" b="b"/>
              <a:pathLst>
                <a:path w="1005" h="12096" extrusionOk="0">
                  <a:moveTo>
                    <a:pt x="126" y="1"/>
                  </a:moveTo>
                  <a:lnTo>
                    <a:pt x="126" y="42"/>
                  </a:lnTo>
                  <a:lnTo>
                    <a:pt x="0" y="12095"/>
                  </a:lnTo>
                  <a:lnTo>
                    <a:pt x="1005" y="12095"/>
                  </a:lnTo>
                  <a:lnTo>
                    <a:pt x="1005"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42400" y="2752850"/>
              <a:ext cx="16775" cy="142325"/>
            </a:xfrm>
            <a:custGeom>
              <a:avLst/>
              <a:gdLst/>
              <a:ahLst/>
              <a:cxnLst/>
              <a:rect l="l" t="t" r="r" b="b"/>
              <a:pathLst>
                <a:path w="671" h="5693" extrusionOk="0">
                  <a:moveTo>
                    <a:pt x="84" y="1"/>
                  </a:moveTo>
                  <a:lnTo>
                    <a:pt x="1" y="5692"/>
                  </a:lnTo>
                  <a:lnTo>
                    <a:pt x="628" y="5692"/>
                  </a:lnTo>
                  <a:lnTo>
                    <a:pt x="67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764375" y="2752850"/>
              <a:ext cx="26175" cy="142325"/>
            </a:xfrm>
            <a:custGeom>
              <a:avLst/>
              <a:gdLst/>
              <a:ahLst/>
              <a:cxnLst/>
              <a:rect l="l" t="t" r="r" b="b"/>
              <a:pathLst>
                <a:path w="1047" h="5693" extrusionOk="0">
                  <a:moveTo>
                    <a:pt x="42" y="1"/>
                  </a:moveTo>
                  <a:lnTo>
                    <a:pt x="0" y="5692"/>
                  </a:lnTo>
                  <a:lnTo>
                    <a:pt x="1047" y="5692"/>
                  </a:lnTo>
                  <a:lnTo>
                    <a:pt x="1047"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822975" y="2438975"/>
              <a:ext cx="18850" cy="302400"/>
            </a:xfrm>
            <a:custGeom>
              <a:avLst/>
              <a:gdLst/>
              <a:ahLst/>
              <a:cxnLst/>
              <a:rect l="l" t="t" r="r" b="b"/>
              <a:pathLst>
                <a:path w="754" h="12096" extrusionOk="0">
                  <a:moveTo>
                    <a:pt x="0" y="1"/>
                  </a:moveTo>
                  <a:lnTo>
                    <a:pt x="126" y="12095"/>
                  </a:lnTo>
                  <a:lnTo>
                    <a:pt x="753" y="12095"/>
                  </a:lnTo>
                  <a:lnTo>
                    <a:pt x="628" y="42"/>
                  </a:lnTo>
                  <a:lnTo>
                    <a:pt x="628"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795750" y="2752850"/>
              <a:ext cx="26200" cy="142325"/>
            </a:xfrm>
            <a:custGeom>
              <a:avLst/>
              <a:gdLst/>
              <a:ahLst/>
              <a:cxnLst/>
              <a:rect l="l" t="t" r="r" b="b"/>
              <a:pathLst>
                <a:path w="1048" h="5693" extrusionOk="0">
                  <a:moveTo>
                    <a:pt x="1" y="1"/>
                  </a:moveTo>
                  <a:lnTo>
                    <a:pt x="1" y="5692"/>
                  </a:lnTo>
                  <a:lnTo>
                    <a:pt x="1047" y="5692"/>
                  </a:lnTo>
                  <a:lnTo>
                    <a:pt x="1005"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826100" y="2752850"/>
              <a:ext cx="16775" cy="142325"/>
            </a:xfrm>
            <a:custGeom>
              <a:avLst/>
              <a:gdLst/>
              <a:ahLst/>
              <a:cxnLst/>
              <a:rect l="l" t="t" r="r" b="b"/>
              <a:pathLst>
                <a:path w="671" h="5693" extrusionOk="0">
                  <a:moveTo>
                    <a:pt x="1" y="1"/>
                  </a:moveTo>
                  <a:lnTo>
                    <a:pt x="84" y="5692"/>
                  </a:lnTo>
                  <a:lnTo>
                    <a:pt x="670" y="5692"/>
                  </a:lnTo>
                  <a:lnTo>
                    <a:pt x="628"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055650" y="1207550"/>
              <a:ext cx="563950" cy="874675"/>
            </a:xfrm>
            <a:custGeom>
              <a:avLst/>
              <a:gdLst/>
              <a:ahLst/>
              <a:cxnLst/>
              <a:rect l="l" t="t" r="r" b="b"/>
              <a:pathLst>
                <a:path w="22558" h="34987" extrusionOk="0">
                  <a:moveTo>
                    <a:pt x="0" y="1"/>
                  </a:moveTo>
                  <a:lnTo>
                    <a:pt x="2804" y="4395"/>
                  </a:lnTo>
                  <a:lnTo>
                    <a:pt x="3390" y="4771"/>
                  </a:lnTo>
                  <a:lnTo>
                    <a:pt x="3934" y="5232"/>
                  </a:lnTo>
                  <a:lnTo>
                    <a:pt x="4227" y="5525"/>
                  </a:lnTo>
                  <a:lnTo>
                    <a:pt x="4478" y="5860"/>
                  </a:lnTo>
                  <a:lnTo>
                    <a:pt x="4729" y="6236"/>
                  </a:lnTo>
                  <a:lnTo>
                    <a:pt x="4939" y="6613"/>
                  </a:lnTo>
                  <a:lnTo>
                    <a:pt x="5106" y="7031"/>
                  </a:lnTo>
                  <a:lnTo>
                    <a:pt x="5273" y="7450"/>
                  </a:lnTo>
                  <a:lnTo>
                    <a:pt x="5399" y="7910"/>
                  </a:lnTo>
                  <a:lnTo>
                    <a:pt x="5483" y="8412"/>
                  </a:lnTo>
                  <a:lnTo>
                    <a:pt x="5525" y="8538"/>
                  </a:lnTo>
                  <a:lnTo>
                    <a:pt x="8496" y="13183"/>
                  </a:lnTo>
                  <a:lnTo>
                    <a:pt x="8956" y="13183"/>
                  </a:lnTo>
                  <a:lnTo>
                    <a:pt x="8956" y="13853"/>
                  </a:lnTo>
                  <a:lnTo>
                    <a:pt x="11300" y="17494"/>
                  </a:lnTo>
                  <a:lnTo>
                    <a:pt x="22516" y="34987"/>
                  </a:lnTo>
                  <a:lnTo>
                    <a:pt x="22557" y="34987"/>
                  </a:lnTo>
                  <a:lnTo>
                    <a:pt x="22557" y="1"/>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491725" y="1207550"/>
              <a:ext cx="563950" cy="874675"/>
            </a:xfrm>
            <a:custGeom>
              <a:avLst/>
              <a:gdLst/>
              <a:ahLst/>
              <a:cxnLst/>
              <a:rect l="l" t="t" r="r" b="b"/>
              <a:pathLst>
                <a:path w="22558" h="34987" extrusionOk="0">
                  <a:moveTo>
                    <a:pt x="0" y="1"/>
                  </a:moveTo>
                  <a:lnTo>
                    <a:pt x="0" y="34987"/>
                  </a:lnTo>
                  <a:lnTo>
                    <a:pt x="42" y="34987"/>
                  </a:lnTo>
                  <a:lnTo>
                    <a:pt x="11300" y="17494"/>
                  </a:lnTo>
                  <a:lnTo>
                    <a:pt x="13643" y="13853"/>
                  </a:lnTo>
                  <a:lnTo>
                    <a:pt x="13643" y="13183"/>
                  </a:lnTo>
                  <a:lnTo>
                    <a:pt x="14062" y="13183"/>
                  </a:lnTo>
                  <a:lnTo>
                    <a:pt x="17075" y="8538"/>
                  </a:lnTo>
                  <a:lnTo>
                    <a:pt x="17075" y="8412"/>
                  </a:lnTo>
                  <a:lnTo>
                    <a:pt x="17159" y="7910"/>
                  </a:lnTo>
                  <a:lnTo>
                    <a:pt x="17284" y="7450"/>
                  </a:lnTo>
                  <a:lnTo>
                    <a:pt x="17452" y="7031"/>
                  </a:lnTo>
                  <a:lnTo>
                    <a:pt x="17661" y="6613"/>
                  </a:lnTo>
                  <a:lnTo>
                    <a:pt x="17828" y="6236"/>
                  </a:lnTo>
                  <a:lnTo>
                    <a:pt x="18038" y="5943"/>
                  </a:lnTo>
                  <a:lnTo>
                    <a:pt x="18289" y="5608"/>
                  </a:lnTo>
                  <a:lnTo>
                    <a:pt x="18540" y="5357"/>
                  </a:lnTo>
                  <a:lnTo>
                    <a:pt x="18833" y="5064"/>
                  </a:lnTo>
                  <a:lnTo>
                    <a:pt x="19126" y="4813"/>
                  </a:lnTo>
                  <a:lnTo>
                    <a:pt x="19419" y="4604"/>
                  </a:lnTo>
                  <a:lnTo>
                    <a:pt x="19753" y="4395"/>
                  </a:lnTo>
                  <a:lnTo>
                    <a:pt x="22557" y="1"/>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2999150" y="1736950"/>
              <a:ext cx="113025" cy="104650"/>
            </a:xfrm>
            <a:custGeom>
              <a:avLst/>
              <a:gdLst/>
              <a:ahLst/>
              <a:cxnLst/>
              <a:rect l="l" t="t" r="r" b="b"/>
              <a:pathLst>
                <a:path w="4521" h="4186" extrusionOk="0">
                  <a:moveTo>
                    <a:pt x="0" y="0"/>
                  </a:moveTo>
                  <a:lnTo>
                    <a:pt x="0" y="1507"/>
                  </a:lnTo>
                  <a:lnTo>
                    <a:pt x="42" y="1716"/>
                  </a:lnTo>
                  <a:lnTo>
                    <a:pt x="84" y="1884"/>
                  </a:lnTo>
                  <a:lnTo>
                    <a:pt x="168" y="2051"/>
                  </a:lnTo>
                  <a:lnTo>
                    <a:pt x="293" y="2177"/>
                  </a:lnTo>
                  <a:lnTo>
                    <a:pt x="419" y="2302"/>
                  </a:lnTo>
                  <a:lnTo>
                    <a:pt x="586" y="2428"/>
                  </a:lnTo>
                  <a:lnTo>
                    <a:pt x="796" y="2470"/>
                  </a:lnTo>
                  <a:lnTo>
                    <a:pt x="963" y="2511"/>
                  </a:lnTo>
                  <a:lnTo>
                    <a:pt x="963" y="4060"/>
                  </a:lnTo>
                  <a:lnTo>
                    <a:pt x="1591" y="4144"/>
                  </a:lnTo>
                  <a:lnTo>
                    <a:pt x="2260" y="4185"/>
                  </a:lnTo>
                  <a:lnTo>
                    <a:pt x="2930" y="4144"/>
                  </a:lnTo>
                  <a:lnTo>
                    <a:pt x="3558" y="4060"/>
                  </a:lnTo>
                  <a:lnTo>
                    <a:pt x="3558" y="2511"/>
                  </a:lnTo>
                  <a:lnTo>
                    <a:pt x="3767" y="2470"/>
                  </a:lnTo>
                  <a:lnTo>
                    <a:pt x="3934" y="2428"/>
                  </a:lnTo>
                  <a:lnTo>
                    <a:pt x="4102" y="2302"/>
                  </a:lnTo>
                  <a:lnTo>
                    <a:pt x="4227" y="2177"/>
                  </a:lnTo>
                  <a:lnTo>
                    <a:pt x="4353" y="2051"/>
                  </a:lnTo>
                  <a:lnTo>
                    <a:pt x="4437" y="1884"/>
                  </a:lnTo>
                  <a:lnTo>
                    <a:pt x="4478" y="1716"/>
                  </a:lnTo>
                  <a:lnTo>
                    <a:pt x="4520" y="1507"/>
                  </a:lnTo>
                  <a:lnTo>
                    <a:pt x="4520" y="0"/>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2939525" y="1856225"/>
              <a:ext cx="232275" cy="226000"/>
            </a:xfrm>
            <a:custGeom>
              <a:avLst/>
              <a:gdLst/>
              <a:ahLst/>
              <a:cxnLst/>
              <a:rect l="l" t="t" r="r" b="b"/>
              <a:pathLst>
                <a:path w="9291" h="9040" extrusionOk="0">
                  <a:moveTo>
                    <a:pt x="3348" y="0"/>
                  </a:moveTo>
                  <a:lnTo>
                    <a:pt x="3348" y="6529"/>
                  </a:lnTo>
                  <a:lnTo>
                    <a:pt x="2511" y="6529"/>
                  </a:lnTo>
                  <a:lnTo>
                    <a:pt x="2260" y="6571"/>
                  </a:lnTo>
                  <a:lnTo>
                    <a:pt x="2009" y="6613"/>
                  </a:lnTo>
                  <a:lnTo>
                    <a:pt x="1548" y="6738"/>
                  </a:lnTo>
                  <a:lnTo>
                    <a:pt x="1130" y="6989"/>
                  </a:lnTo>
                  <a:lnTo>
                    <a:pt x="753" y="7282"/>
                  </a:lnTo>
                  <a:lnTo>
                    <a:pt x="460" y="7617"/>
                  </a:lnTo>
                  <a:lnTo>
                    <a:pt x="209" y="8035"/>
                  </a:lnTo>
                  <a:lnTo>
                    <a:pt x="42" y="8538"/>
                  </a:lnTo>
                  <a:lnTo>
                    <a:pt x="0" y="8747"/>
                  </a:lnTo>
                  <a:lnTo>
                    <a:pt x="0" y="9040"/>
                  </a:lnTo>
                  <a:lnTo>
                    <a:pt x="9291" y="9040"/>
                  </a:lnTo>
                  <a:lnTo>
                    <a:pt x="9291" y="8747"/>
                  </a:lnTo>
                  <a:lnTo>
                    <a:pt x="9249" y="8538"/>
                  </a:lnTo>
                  <a:lnTo>
                    <a:pt x="9081" y="8035"/>
                  </a:lnTo>
                  <a:lnTo>
                    <a:pt x="8872" y="7617"/>
                  </a:lnTo>
                  <a:lnTo>
                    <a:pt x="8579" y="7282"/>
                  </a:lnTo>
                  <a:lnTo>
                    <a:pt x="8203" y="6989"/>
                  </a:lnTo>
                  <a:lnTo>
                    <a:pt x="7784" y="6738"/>
                  </a:lnTo>
                  <a:lnTo>
                    <a:pt x="7282" y="6613"/>
                  </a:lnTo>
                  <a:lnTo>
                    <a:pt x="7073" y="6571"/>
                  </a:lnTo>
                  <a:lnTo>
                    <a:pt x="6780" y="6529"/>
                  </a:lnTo>
                  <a:lnTo>
                    <a:pt x="5943" y="6529"/>
                  </a:lnTo>
                  <a:lnTo>
                    <a:pt x="5943" y="0"/>
                  </a:lnTo>
                  <a:lnTo>
                    <a:pt x="5315" y="84"/>
                  </a:lnTo>
                  <a:lnTo>
                    <a:pt x="4645" y="126"/>
                  </a:lnTo>
                  <a:lnTo>
                    <a:pt x="3976" y="84"/>
                  </a:lnTo>
                  <a:lnTo>
                    <a:pt x="3348" y="0"/>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2832800" y="1537125"/>
              <a:ext cx="10475" cy="16750"/>
            </a:xfrm>
            <a:custGeom>
              <a:avLst/>
              <a:gdLst/>
              <a:ahLst/>
              <a:cxnLst/>
              <a:rect l="l" t="t" r="r" b="b"/>
              <a:pathLst>
                <a:path w="419" h="670" extrusionOk="0">
                  <a:moveTo>
                    <a:pt x="0" y="0"/>
                  </a:moveTo>
                  <a:lnTo>
                    <a:pt x="0" y="670"/>
                  </a:lnTo>
                  <a:lnTo>
                    <a:pt x="419"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832800" y="1537125"/>
              <a:ext cx="45000" cy="17800"/>
            </a:xfrm>
            <a:custGeom>
              <a:avLst/>
              <a:gdLst/>
              <a:ahLst/>
              <a:cxnLst/>
              <a:rect l="l" t="t" r="r" b="b"/>
              <a:pathLst>
                <a:path w="1800" h="712" extrusionOk="0">
                  <a:moveTo>
                    <a:pt x="419" y="0"/>
                  </a:moveTo>
                  <a:lnTo>
                    <a:pt x="0" y="670"/>
                  </a:lnTo>
                  <a:lnTo>
                    <a:pt x="0" y="712"/>
                  </a:lnTo>
                  <a:lnTo>
                    <a:pt x="544" y="712"/>
                  </a:lnTo>
                  <a:lnTo>
                    <a:pt x="544" y="335"/>
                  </a:lnTo>
                  <a:lnTo>
                    <a:pt x="1256" y="335"/>
                  </a:lnTo>
                  <a:lnTo>
                    <a:pt x="1256" y="712"/>
                  </a:lnTo>
                  <a:lnTo>
                    <a:pt x="1800" y="712"/>
                  </a:lnTo>
                  <a:lnTo>
                    <a:pt x="180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268025" y="1537125"/>
              <a:ext cx="11550" cy="16750"/>
            </a:xfrm>
            <a:custGeom>
              <a:avLst/>
              <a:gdLst/>
              <a:ahLst/>
              <a:cxnLst/>
              <a:rect l="l" t="t" r="r" b="b"/>
              <a:pathLst>
                <a:path w="462" h="670" extrusionOk="0">
                  <a:moveTo>
                    <a:pt x="1" y="0"/>
                  </a:moveTo>
                  <a:lnTo>
                    <a:pt x="461" y="670"/>
                  </a:lnTo>
                  <a:lnTo>
                    <a:pt x="46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3233500" y="1537125"/>
              <a:ext cx="46075" cy="17800"/>
            </a:xfrm>
            <a:custGeom>
              <a:avLst/>
              <a:gdLst/>
              <a:ahLst/>
              <a:cxnLst/>
              <a:rect l="l" t="t" r="r" b="b"/>
              <a:pathLst>
                <a:path w="1843" h="712" extrusionOk="0">
                  <a:moveTo>
                    <a:pt x="1" y="0"/>
                  </a:moveTo>
                  <a:lnTo>
                    <a:pt x="1" y="712"/>
                  </a:lnTo>
                  <a:lnTo>
                    <a:pt x="587" y="712"/>
                  </a:lnTo>
                  <a:lnTo>
                    <a:pt x="587" y="335"/>
                  </a:lnTo>
                  <a:lnTo>
                    <a:pt x="1256" y="335"/>
                  </a:lnTo>
                  <a:lnTo>
                    <a:pt x="1256" y="712"/>
                  </a:lnTo>
                  <a:lnTo>
                    <a:pt x="1842" y="712"/>
                  </a:lnTo>
                  <a:lnTo>
                    <a:pt x="1842" y="670"/>
                  </a:lnTo>
                  <a:lnTo>
                    <a:pt x="1382"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2846400" y="1554900"/>
              <a:ext cx="176825" cy="301350"/>
            </a:xfrm>
            <a:custGeom>
              <a:avLst/>
              <a:gdLst/>
              <a:ahLst/>
              <a:cxnLst/>
              <a:rect l="l" t="t" r="r" b="b"/>
              <a:pathLst>
                <a:path w="7073" h="12054" extrusionOk="0">
                  <a:moveTo>
                    <a:pt x="0" y="1"/>
                  </a:moveTo>
                  <a:lnTo>
                    <a:pt x="0" y="3767"/>
                  </a:lnTo>
                  <a:lnTo>
                    <a:pt x="42" y="4562"/>
                  </a:lnTo>
                  <a:lnTo>
                    <a:pt x="126" y="5316"/>
                  </a:lnTo>
                  <a:lnTo>
                    <a:pt x="293" y="6069"/>
                  </a:lnTo>
                  <a:lnTo>
                    <a:pt x="544" y="6738"/>
                  </a:lnTo>
                  <a:lnTo>
                    <a:pt x="837" y="7450"/>
                  </a:lnTo>
                  <a:lnTo>
                    <a:pt x="1172" y="8078"/>
                  </a:lnTo>
                  <a:lnTo>
                    <a:pt x="1591" y="8705"/>
                  </a:lnTo>
                  <a:lnTo>
                    <a:pt x="2051" y="9249"/>
                  </a:lnTo>
                  <a:lnTo>
                    <a:pt x="2553" y="9793"/>
                  </a:lnTo>
                  <a:lnTo>
                    <a:pt x="3097" y="10296"/>
                  </a:lnTo>
                  <a:lnTo>
                    <a:pt x="3641" y="10714"/>
                  </a:lnTo>
                  <a:lnTo>
                    <a:pt x="4269" y="11091"/>
                  </a:lnTo>
                  <a:lnTo>
                    <a:pt x="4939" y="11426"/>
                  </a:lnTo>
                  <a:lnTo>
                    <a:pt x="5608" y="11719"/>
                  </a:lnTo>
                  <a:lnTo>
                    <a:pt x="6362" y="11928"/>
                  </a:lnTo>
                  <a:lnTo>
                    <a:pt x="7073" y="12053"/>
                  </a:lnTo>
                  <a:lnTo>
                    <a:pt x="7073" y="11342"/>
                  </a:lnTo>
                  <a:lnTo>
                    <a:pt x="6403" y="11216"/>
                  </a:lnTo>
                  <a:lnTo>
                    <a:pt x="5776" y="11007"/>
                  </a:lnTo>
                  <a:lnTo>
                    <a:pt x="5148" y="10756"/>
                  </a:lnTo>
                  <a:lnTo>
                    <a:pt x="4562" y="10421"/>
                  </a:lnTo>
                  <a:lnTo>
                    <a:pt x="4018" y="10086"/>
                  </a:lnTo>
                  <a:lnTo>
                    <a:pt x="3474" y="9668"/>
                  </a:lnTo>
                  <a:lnTo>
                    <a:pt x="2972" y="9249"/>
                  </a:lnTo>
                  <a:lnTo>
                    <a:pt x="2553" y="8747"/>
                  </a:lnTo>
                  <a:lnTo>
                    <a:pt x="2135" y="8245"/>
                  </a:lnTo>
                  <a:lnTo>
                    <a:pt x="1758" y="7701"/>
                  </a:lnTo>
                  <a:lnTo>
                    <a:pt x="1465" y="7115"/>
                  </a:lnTo>
                  <a:lnTo>
                    <a:pt x="1172" y="6487"/>
                  </a:lnTo>
                  <a:lnTo>
                    <a:pt x="963" y="5818"/>
                  </a:lnTo>
                  <a:lnTo>
                    <a:pt x="837" y="5190"/>
                  </a:lnTo>
                  <a:lnTo>
                    <a:pt x="754" y="4479"/>
                  </a:lnTo>
                  <a:lnTo>
                    <a:pt x="712" y="3767"/>
                  </a:lnTo>
                  <a:lnTo>
                    <a:pt x="712"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3088075" y="1554900"/>
              <a:ext cx="176850" cy="301350"/>
            </a:xfrm>
            <a:custGeom>
              <a:avLst/>
              <a:gdLst/>
              <a:ahLst/>
              <a:cxnLst/>
              <a:rect l="l" t="t" r="r" b="b"/>
              <a:pathLst>
                <a:path w="7074" h="12054" extrusionOk="0">
                  <a:moveTo>
                    <a:pt x="6404" y="1"/>
                  </a:moveTo>
                  <a:lnTo>
                    <a:pt x="6404" y="3767"/>
                  </a:lnTo>
                  <a:lnTo>
                    <a:pt x="6362" y="4479"/>
                  </a:lnTo>
                  <a:lnTo>
                    <a:pt x="6278" y="5190"/>
                  </a:lnTo>
                  <a:lnTo>
                    <a:pt x="6111" y="5818"/>
                  </a:lnTo>
                  <a:lnTo>
                    <a:pt x="5901" y="6487"/>
                  </a:lnTo>
                  <a:lnTo>
                    <a:pt x="5650" y="7073"/>
                  </a:lnTo>
                  <a:lnTo>
                    <a:pt x="5316" y="7659"/>
                  </a:lnTo>
                  <a:lnTo>
                    <a:pt x="4939" y="8245"/>
                  </a:lnTo>
                  <a:lnTo>
                    <a:pt x="4562" y="8747"/>
                  </a:lnTo>
                  <a:lnTo>
                    <a:pt x="4102" y="9249"/>
                  </a:lnTo>
                  <a:lnTo>
                    <a:pt x="3600" y="9668"/>
                  </a:lnTo>
                  <a:lnTo>
                    <a:pt x="3098" y="10086"/>
                  </a:lnTo>
                  <a:lnTo>
                    <a:pt x="2512" y="10421"/>
                  </a:lnTo>
                  <a:lnTo>
                    <a:pt x="1926" y="10756"/>
                  </a:lnTo>
                  <a:lnTo>
                    <a:pt x="1298" y="11007"/>
                  </a:lnTo>
                  <a:lnTo>
                    <a:pt x="670" y="11216"/>
                  </a:lnTo>
                  <a:lnTo>
                    <a:pt x="1" y="11342"/>
                  </a:lnTo>
                  <a:lnTo>
                    <a:pt x="1" y="12053"/>
                  </a:lnTo>
                  <a:lnTo>
                    <a:pt x="754" y="11928"/>
                  </a:lnTo>
                  <a:lnTo>
                    <a:pt x="1465" y="11719"/>
                  </a:lnTo>
                  <a:lnTo>
                    <a:pt x="2135" y="11426"/>
                  </a:lnTo>
                  <a:lnTo>
                    <a:pt x="2805" y="11091"/>
                  </a:lnTo>
                  <a:lnTo>
                    <a:pt x="3432" y="10714"/>
                  </a:lnTo>
                  <a:lnTo>
                    <a:pt x="4018" y="10254"/>
                  </a:lnTo>
                  <a:lnTo>
                    <a:pt x="4562" y="9793"/>
                  </a:lnTo>
                  <a:lnTo>
                    <a:pt x="5065" y="9249"/>
                  </a:lnTo>
                  <a:lnTo>
                    <a:pt x="5525" y="8705"/>
                  </a:lnTo>
                  <a:lnTo>
                    <a:pt x="5901" y="8078"/>
                  </a:lnTo>
                  <a:lnTo>
                    <a:pt x="6236" y="7450"/>
                  </a:lnTo>
                  <a:lnTo>
                    <a:pt x="6529" y="6738"/>
                  </a:lnTo>
                  <a:lnTo>
                    <a:pt x="6780" y="6069"/>
                  </a:lnTo>
                  <a:lnTo>
                    <a:pt x="6948" y="5316"/>
                  </a:lnTo>
                  <a:lnTo>
                    <a:pt x="7073" y="4562"/>
                  </a:lnTo>
                  <a:lnTo>
                    <a:pt x="7073" y="3767"/>
                  </a:lnTo>
                  <a:lnTo>
                    <a:pt x="7073"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3023225" y="1838425"/>
              <a:ext cx="64875" cy="20950"/>
            </a:xfrm>
            <a:custGeom>
              <a:avLst/>
              <a:gdLst/>
              <a:ahLst/>
              <a:cxnLst/>
              <a:rect l="l" t="t" r="r" b="b"/>
              <a:pathLst>
                <a:path w="2595" h="838" extrusionOk="0">
                  <a:moveTo>
                    <a:pt x="0" y="1"/>
                  </a:moveTo>
                  <a:lnTo>
                    <a:pt x="0" y="712"/>
                  </a:lnTo>
                  <a:lnTo>
                    <a:pt x="628" y="796"/>
                  </a:lnTo>
                  <a:lnTo>
                    <a:pt x="1297" y="838"/>
                  </a:lnTo>
                  <a:lnTo>
                    <a:pt x="1967" y="796"/>
                  </a:lnTo>
                  <a:lnTo>
                    <a:pt x="2595" y="712"/>
                  </a:lnTo>
                  <a:lnTo>
                    <a:pt x="2595" y="1"/>
                  </a:lnTo>
                  <a:lnTo>
                    <a:pt x="1967" y="85"/>
                  </a:lnTo>
                  <a:lnTo>
                    <a:pt x="1297" y="126"/>
                  </a:lnTo>
                  <a:lnTo>
                    <a:pt x="628" y="85"/>
                  </a:lnTo>
                  <a:lnTo>
                    <a:pt x="0"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846400" y="1545475"/>
              <a:ext cx="17800" cy="9450"/>
            </a:xfrm>
            <a:custGeom>
              <a:avLst/>
              <a:gdLst/>
              <a:ahLst/>
              <a:cxnLst/>
              <a:rect l="l" t="t" r="r" b="b"/>
              <a:pathLst>
                <a:path w="712" h="378" extrusionOk="0">
                  <a:moveTo>
                    <a:pt x="0" y="1"/>
                  </a:moveTo>
                  <a:lnTo>
                    <a:pt x="0" y="378"/>
                  </a:lnTo>
                  <a:lnTo>
                    <a:pt x="712" y="378"/>
                  </a:lnTo>
                  <a:lnTo>
                    <a:pt x="712"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248150" y="1545475"/>
              <a:ext cx="16775" cy="9450"/>
            </a:xfrm>
            <a:custGeom>
              <a:avLst/>
              <a:gdLst/>
              <a:ahLst/>
              <a:cxnLst/>
              <a:rect l="l" t="t" r="r" b="b"/>
              <a:pathLst>
                <a:path w="671" h="378" extrusionOk="0">
                  <a:moveTo>
                    <a:pt x="1" y="1"/>
                  </a:moveTo>
                  <a:lnTo>
                    <a:pt x="1" y="378"/>
                  </a:lnTo>
                  <a:lnTo>
                    <a:pt x="670" y="378"/>
                  </a:lnTo>
                  <a:lnTo>
                    <a:pt x="670"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478950" y="1390650"/>
              <a:ext cx="899800" cy="691575"/>
            </a:xfrm>
            <a:custGeom>
              <a:avLst/>
              <a:gdLst/>
              <a:ahLst/>
              <a:cxnLst/>
              <a:rect l="l" t="t" r="r" b="b"/>
              <a:pathLst>
                <a:path w="35992" h="27663" extrusionOk="0">
                  <a:moveTo>
                    <a:pt x="18122" y="3348"/>
                  </a:moveTo>
                  <a:lnTo>
                    <a:pt x="18122" y="3599"/>
                  </a:lnTo>
                  <a:lnTo>
                    <a:pt x="17996" y="3599"/>
                  </a:lnTo>
                  <a:lnTo>
                    <a:pt x="16783" y="3641"/>
                  </a:lnTo>
                  <a:lnTo>
                    <a:pt x="16783" y="3390"/>
                  </a:lnTo>
                  <a:lnTo>
                    <a:pt x="17368" y="3348"/>
                  </a:lnTo>
                  <a:close/>
                  <a:moveTo>
                    <a:pt x="13267" y="4143"/>
                  </a:moveTo>
                  <a:lnTo>
                    <a:pt x="13351" y="4353"/>
                  </a:lnTo>
                  <a:lnTo>
                    <a:pt x="12556" y="4646"/>
                  </a:lnTo>
                  <a:lnTo>
                    <a:pt x="11761" y="5022"/>
                  </a:lnTo>
                  <a:lnTo>
                    <a:pt x="11635" y="4771"/>
                  </a:lnTo>
                  <a:lnTo>
                    <a:pt x="12430" y="4436"/>
                  </a:lnTo>
                  <a:lnTo>
                    <a:pt x="13267" y="4143"/>
                  </a:lnTo>
                  <a:close/>
                  <a:moveTo>
                    <a:pt x="19545" y="3432"/>
                  </a:moveTo>
                  <a:lnTo>
                    <a:pt x="20465" y="3557"/>
                  </a:lnTo>
                  <a:lnTo>
                    <a:pt x="21386" y="3767"/>
                  </a:lnTo>
                  <a:lnTo>
                    <a:pt x="22265" y="3976"/>
                  </a:lnTo>
                  <a:lnTo>
                    <a:pt x="23144" y="4311"/>
                  </a:lnTo>
                  <a:lnTo>
                    <a:pt x="24023" y="4646"/>
                  </a:lnTo>
                  <a:lnTo>
                    <a:pt x="24860" y="5064"/>
                  </a:lnTo>
                  <a:lnTo>
                    <a:pt x="25655" y="5524"/>
                  </a:lnTo>
                  <a:lnTo>
                    <a:pt x="26450" y="6027"/>
                  </a:lnTo>
                  <a:lnTo>
                    <a:pt x="26282" y="6236"/>
                  </a:lnTo>
                  <a:lnTo>
                    <a:pt x="25529" y="5734"/>
                  </a:lnTo>
                  <a:lnTo>
                    <a:pt x="24734" y="5273"/>
                  </a:lnTo>
                  <a:lnTo>
                    <a:pt x="23939" y="4855"/>
                  </a:lnTo>
                  <a:lnTo>
                    <a:pt x="23060" y="4520"/>
                  </a:lnTo>
                  <a:lnTo>
                    <a:pt x="22223" y="4227"/>
                  </a:lnTo>
                  <a:lnTo>
                    <a:pt x="21344" y="3976"/>
                  </a:lnTo>
                  <a:lnTo>
                    <a:pt x="20423" y="3809"/>
                  </a:lnTo>
                  <a:lnTo>
                    <a:pt x="19503" y="3683"/>
                  </a:lnTo>
                  <a:lnTo>
                    <a:pt x="19545" y="3432"/>
                  </a:lnTo>
                  <a:close/>
                  <a:moveTo>
                    <a:pt x="17996" y="5315"/>
                  </a:moveTo>
                  <a:lnTo>
                    <a:pt x="18959" y="5357"/>
                  </a:lnTo>
                  <a:lnTo>
                    <a:pt x="19879" y="5441"/>
                  </a:lnTo>
                  <a:lnTo>
                    <a:pt x="20842" y="5650"/>
                  </a:lnTo>
                  <a:lnTo>
                    <a:pt x="21763" y="5901"/>
                  </a:lnTo>
                  <a:lnTo>
                    <a:pt x="21721" y="6068"/>
                  </a:lnTo>
                  <a:lnTo>
                    <a:pt x="20800" y="5817"/>
                  </a:lnTo>
                  <a:lnTo>
                    <a:pt x="19879" y="5650"/>
                  </a:lnTo>
                  <a:lnTo>
                    <a:pt x="18917" y="5566"/>
                  </a:lnTo>
                  <a:lnTo>
                    <a:pt x="17996" y="5524"/>
                  </a:lnTo>
                  <a:lnTo>
                    <a:pt x="17285" y="5524"/>
                  </a:lnTo>
                  <a:lnTo>
                    <a:pt x="16573" y="5608"/>
                  </a:lnTo>
                  <a:lnTo>
                    <a:pt x="15904" y="5692"/>
                  </a:lnTo>
                  <a:lnTo>
                    <a:pt x="15234" y="5817"/>
                  </a:lnTo>
                  <a:lnTo>
                    <a:pt x="14523" y="5985"/>
                  </a:lnTo>
                  <a:lnTo>
                    <a:pt x="13895" y="6194"/>
                  </a:lnTo>
                  <a:lnTo>
                    <a:pt x="13225" y="6445"/>
                  </a:lnTo>
                  <a:lnTo>
                    <a:pt x="12598" y="6738"/>
                  </a:lnTo>
                  <a:lnTo>
                    <a:pt x="12514" y="6571"/>
                  </a:lnTo>
                  <a:lnTo>
                    <a:pt x="13142" y="6278"/>
                  </a:lnTo>
                  <a:lnTo>
                    <a:pt x="13811" y="6027"/>
                  </a:lnTo>
                  <a:lnTo>
                    <a:pt x="14481" y="5775"/>
                  </a:lnTo>
                  <a:lnTo>
                    <a:pt x="15150" y="5608"/>
                  </a:lnTo>
                  <a:lnTo>
                    <a:pt x="15862" y="5483"/>
                  </a:lnTo>
                  <a:lnTo>
                    <a:pt x="16573" y="5399"/>
                  </a:lnTo>
                  <a:lnTo>
                    <a:pt x="17285" y="5315"/>
                  </a:lnTo>
                  <a:close/>
                  <a:moveTo>
                    <a:pt x="23604" y="6612"/>
                  </a:moveTo>
                  <a:lnTo>
                    <a:pt x="24483" y="7115"/>
                  </a:lnTo>
                  <a:lnTo>
                    <a:pt x="25320" y="7659"/>
                  </a:lnTo>
                  <a:lnTo>
                    <a:pt x="25194" y="7826"/>
                  </a:lnTo>
                  <a:lnTo>
                    <a:pt x="24357" y="7282"/>
                  </a:lnTo>
                  <a:lnTo>
                    <a:pt x="23520" y="6822"/>
                  </a:lnTo>
                  <a:lnTo>
                    <a:pt x="23604" y="6612"/>
                  </a:lnTo>
                  <a:close/>
                  <a:moveTo>
                    <a:pt x="17996" y="7575"/>
                  </a:moveTo>
                  <a:lnTo>
                    <a:pt x="18791" y="7617"/>
                  </a:lnTo>
                  <a:lnTo>
                    <a:pt x="19586" y="7701"/>
                  </a:lnTo>
                  <a:lnTo>
                    <a:pt x="20382" y="7868"/>
                  </a:lnTo>
                  <a:lnTo>
                    <a:pt x="21135" y="8077"/>
                  </a:lnTo>
                  <a:lnTo>
                    <a:pt x="21888" y="8328"/>
                  </a:lnTo>
                  <a:lnTo>
                    <a:pt x="22641" y="8663"/>
                  </a:lnTo>
                  <a:lnTo>
                    <a:pt x="23311" y="9040"/>
                  </a:lnTo>
                  <a:lnTo>
                    <a:pt x="23981" y="9500"/>
                  </a:lnTo>
                  <a:lnTo>
                    <a:pt x="23897" y="9626"/>
                  </a:lnTo>
                  <a:lnTo>
                    <a:pt x="23227" y="9207"/>
                  </a:lnTo>
                  <a:lnTo>
                    <a:pt x="22558" y="8831"/>
                  </a:lnTo>
                  <a:lnTo>
                    <a:pt x="21846" y="8496"/>
                  </a:lnTo>
                  <a:lnTo>
                    <a:pt x="21093" y="8245"/>
                  </a:lnTo>
                  <a:lnTo>
                    <a:pt x="20340" y="8035"/>
                  </a:lnTo>
                  <a:lnTo>
                    <a:pt x="19586" y="7868"/>
                  </a:lnTo>
                  <a:lnTo>
                    <a:pt x="18791" y="7784"/>
                  </a:lnTo>
                  <a:lnTo>
                    <a:pt x="17996" y="7742"/>
                  </a:lnTo>
                  <a:lnTo>
                    <a:pt x="17410" y="7784"/>
                  </a:lnTo>
                  <a:lnTo>
                    <a:pt x="16824" y="7826"/>
                  </a:lnTo>
                  <a:lnTo>
                    <a:pt x="16280" y="7910"/>
                  </a:lnTo>
                  <a:lnTo>
                    <a:pt x="15694" y="7994"/>
                  </a:lnTo>
                  <a:lnTo>
                    <a:pt x="15150" y="8161"/>
                  </a:lnTo>
                  <a:lnTo>
                    <a:pt x="14606" y="8328"/>
                  </a:lnTo>
                  <a:lnTo>
                    <a:pt x="14062" y="8538"/>
                  </a:lnTo>
                  <a:lnTo>
                    <a:pt x="13560" y="8747"/>
                  </a:lnTo>
                  <a:lnTo>
                    <a:pt x="13476" y="8579"/>
                  </a:lnTo>
                  <a:lnTo>
                    <a:pt x="14020" y="8370"/>
                  </a:lnTo>
                  <a:lnTo>
                    <a:pt x="14564" y="8161"/>
                  </a:lnTo>
                  <a:lnTo>
                    <a:pt x="15109" y="7994"/>
                  </a:lnTo>
                  <a:lnTo>
                    <a:pt x="15694" y="7826"/>
                  </a:lnTo>
                  <a:lnTo>
                    <a:pt x="16238" y="7742"/>
                  </a:lnTo>
                  <a:lnTo>
                    <a:pt x="16824" y="7659"/>
                  </a:lnTo>
                  <a:lnTo>
                    <a:pt x="17410" y="7575"/>
                  </a:lnTo>
                  <a:close/>
                  <a:moveTo>
                    <a:pt x="17996" y="10546"/>
                  </a:moveTo>
                  <a:lnTo>
                    <a:pt x="18749" y="10588"/>
                  </a:lnTo>
                  <a:lnTo>
                    <a:pt x="19503" y="10714"/>
                  </a:lnTo>
                  <a:lnTo>
                    <a:pt x="20214" y="10881"/>
                  </a:lnTo>
                  <a:lnTo>
                    <a:pt x="20884" y="11132"/>
                  </a:lnTo>
                  <a:lnTo>
                    <a:pt x="21553" y="11467"/>
                  </a:lnTo>
                  <a:lnTo>
                    <a:pt x="22139" y="11844"/>
                  </a:lnTo>
                  <a:lnTo>
                    <a:pt x="22725" y="12262"/>
                  </a:lnTo>
                  <a:lnTo>
                    <a:pt x="23269" y="12723"/>
                  </a:lnTo>
                  <a:lnTo>
                    <a:pt x="23730" y="13267"/>
                  </a:lnTo>
                  <a:lnTo>
                    <a:pt x="24148" y="13852"/>
                  </a:lnTo>
                  <a:lnTo>
                    <a:pt x="24525" y="14438"/>
                  </a:lnTo>
                  <a:lnTo>
                    <a:pt x="24860" y="15108"/>
                  </a:lnTo>
                  <a:lnTo>
                    <a:pt x="25111" y="15778"/>
                  </a:lnTo>
                  <a:lnTo>
                    <a:pt x="25278" y="16489"/>
                  </a:lnTo>
                  <a:lnTo>
                    <a:pt x="25404" y="17242"/>
                  </a:lnTo>
                  <a:lnTo>
                    <a:pt x="25445" y="17996"/>
                  </a:lnTo>
                  <a:lnTo>
                    <a:pt x="25404" y="18749"/>
                  </a:lnTo>
                  <a:lnTo>
                    <a:pt x="25278" y="19502"/>
                  </a:lnTo>
                  <a:lnTo>
                    <a:pt x="25111" y="20214"/>
                  </a:lnTo>
                  <a:lnTo>
                    <a:pt x="24860" y="20883"/>
                  </a:lnTo>
                  <a:lnTo>
                    <a:pt x="24525" y="21553"/>
                  </a:lnTo>
                  <a:lnTo>
                    <a:pt x="24148" y="22181"/>
                  </a:lnTo>
                  <a:lnTo>
                    <a:pt x="23730" y="22725"/>
                  </a:lnTo>
                  <a:lnTo>
                    <a:pt x="23269" y="23269"/>
                  </a:lnTo>
                  <a:lnTo>
                    <a:pt x="22725" y="23729"/>
                  </a:lnTo>
                  <a:lnTo>
                    <a:pt x="22139" y="24189"/>
                  </a:lnTo>
                  <a:lnTo>
                    <a:pt x="21553" y="24566"/>
                  </a:lnTo>
                  <a:lnTo>
                    <a:pt x="20884" y="24859"/>
                  </a:lnTo>
                  <a:lnTo>
                    <a:pt x="20214" y="25110"/>
                  </a:lnTo>
                  <a:lnTo>
                    <a:pt x="19503" y="25319"/>
                  </a:lnTo>
                  <a:lnTo>
                    <a:pt x="18749" y="25403"/>
                  </a:lnTo>
                  <a:lnTo>
                    <a:pt x="17996" y="25445"/>
                  </a:lnTo>
                  <a:lnTo>
                    <a:pt x="17243" y="25403"/>
                  </a:lnTo>
                  <a:lnTo>
                    <a:pt x="16490" y="25319"/>
                  </a:lnTo>
                  <a:lnTo>
                    <a:pt x="15778" y="25110"/>
                  </a:lnTo>
                  <a:lnTo>
                    <a:pt x="15067" y="24859"/>
                  </a:lnTo>
                  <a:lnTo>
                    <a:pt x="14439" y="24566"/>
                  </a:lnTo>
                  <a:lnTo>
                    <a:pt x="13811" y="24189"/>
                  </a:lnTo>
                  <a:lnTo>
                    <a:pt x="13267" y="23729"/>
                  </a:lnTo>
                  <a:lnTo>
                    <a:pt x="12723" y="23269"/>
                  </a:lnTo>
                  <a:lnTo>
                    <a:pt x="12221" y="22725"/>
                  </a:lnTo>
                  <a:lnTo>
                    <a:pt x="11802" y="22181"/>
                  </a:lnTo>
                  <a:lnTo>
                    <a:pt x="11426" y="21553"/>
                  </a:lnTo>
                  <a:lnTo>
                    <a:pt x="11133" y="20883"/>
                  </a:lnTo>
                  <a:lnTo>
                    <a:pt x="10882" y="20214"/>
                  </a:lnTo>
                  <a:lnTo>
                    <a:pt x="10672" y="19502"/>
                  </a:lnTo>
                  <a:lnTo>
                    <a:pt x="10589" y="18749"/>
                  </a:lnTo>
                  <a:lnTo>
                    <a:pt x="10547" y="17996"/>
                  </a:lnTo>
                  <a:lnTo>
                    <a:pt x="10589" y="17242"/>
                  </a:lnTo>
                  <a:lnTo>
                    <a:pt x="10672" y="16489"/>
                  </a:lnTo>
                  <a:lnTo>
                    <a:pt x="10882" y="15778"/>
                  </a:lnTo>
                  <a:lnTo>
                    <a:pt x="11133" y="15108"/>
                  </a:lnTo>
                  <a:lnTo>
                    <a:pt x="11426" y="14438"/>
                  </a:lnTo>
                  <a:lnTo>
                    <a:pt x="11802" y="13852"/>
                  </a:lnTo>
                  <a:lnTo>
                    <a:pt x="12221" y="13267"/>
                  </a:lnTo>
                  <a:lnTo>
                    <a:pt x="12723" y="12723"/>
                  </a:lnTo>
                  <a:lnTo>
                    <a:pt x="13267" y="12262"/>
                  </a:lnTo>
                  <a:lnTo>
                    <a:pt x="13811" y="11844"/>
                  </a:lnTo>
                  <a:lnTo>
                    <a:pt x="14439" y="11467"/>
                  </a:lnTo>
                  <a:lnTo>
                    <a:pt x="15067" y="11132"/>
                  </a:lnTo>
                  <a:lnTo>
                    <a:pt x="15778" y="10881"/>
                  </a:lnTo>
                  <a:lnTo>
                    <a:pt x="16490" y="10714"/>
                  </a:lnTo>
                  <a:lnTo>
                    <a:pt x="17243" y="10588"/>
                  </a:lnTo>
                  <a:lnTo>
                    <a:pt x="17996" y="10546"/>
                  </a:lnTo>
                  <a:close/>
                  <a:moveTo>
                    <a:pt x="17996" y="0"/>
                  </a:moveTo>
                  <a:lnTo>
                    <a:pt x="17075" y="42"/>
                  </a:lnTo>
                  <a:lnTo>
                    <a:pt x="16155" y="126"/>
                  </a:lnTo>
                  <a:lnTo>
                    <a:pt x="15234" y="209"/>
                  </a:lnTo>
                  <a:lnTo>
                    <a:pt x="14355" y="377"/>
                  </a:lnTo>
                  <a:lnTo>
                    <a:pt x="13476" y="586"/>
                  </a:lnTo>
                  <a:lnTo>
                    <a:pt x="12639" y="837"/>
                  </a:lnTo>
                  <a:lnTo>
                    <a:pt x="11802" y="1088"/>
                  </a:lnTo>
                  <a:lnTo>
                    <a:pt x="10965" y="1423"/>
                  </a:lnTo>
                  <a:lnTo>
                    <a:pt x="10170" y="1800"/>
                  </a:lnTo>
                  <a:lnTo>
                    <a:pt x="9417" y="2176"/>
                  </a:lnTo>
                  <a:lnTo>
                    <a:pt x="8664" y="2637"/>
                  </a:lnTo>
                  <a:lnTo>
                    <a:pt x="7910" y="3097"/>
                  </a:lnTo>
                  <a:lnTo>
                    <a:pt x="7241" y="3599"/>
                  </a:lnTo>
                  <a:lnTo>
                    <a:pt x="6529" y="4102"/>
                  </a:lnTo>
                  <a:lnTo>
                    <a:pt x="5902" y="4687"/>
                  </a:lnTo>
                  <a:lnTo>
                    <a:pt x="5274" y="5273"/>
                  </a:lnTo>
                  <a:lnTo>
                    <a:pt x="4688" y="5901"/>
                  </a:lnTo>
                  <a:lnTo>
                    <a:pt x="4102" y="6571"/>
                  </a:lnTo>
                  <a:lnTo>
                    <a:pt x="3558" y="7240"/>
                  </a:lnTo>
                  <a:lnTo>
                    <a:pt x="3056" y="7952"/>
                  </a:lnTo>
                  <a:lnTo>
                    <a:pt x="2595" y="8663"/>
                  </a:lnTo>
                  <a:lnTo>
                    <a:pt x="2177" y="9416"/>
                  </a:lnTo>
                  <a:lnTo>
                    <a:pt x="1758" y="10212"/>
                  </a:lnTo>
                  <a:lnTo>
                    <a:pt x="1424" y="11007"/>
                  </a:lnTo>
                  <a:lnTo>
                    <a:pt x="1089" y="11802"/>
                  </a:lnTo>
                  <a:lnTo>
                    <a:pt x="796" y="12639"/>
                  </a:lnTo>
                  <a:lnTo>
                    <a:pt x="587" y="13518"/>
                  </a:lnTo>
                  <a:lnTo>
                    <a:pt x="377" y="14397"/>
                  </a:lnTo>
                  <a:lnTo>
                    <a:pt x="210" y="15275"/>
                  </a:lnTo>
                  <a:lnTo>
                    <a:pt x="84" y="16154"/>
                  </a:lnTo>
                  <a:lnTo>
                    <a:pt x="43" y="17075"/>
                  </a:lnTo>
                  <a:lnTo>
                    <a:pt x="1" y="17996"/>
                  </a:lnTo>
                  <a:lnTo>
                    <a:pt x="43" y="19335"/>
                  </a:lnTo>
                  <a:lnTo>
                    <a:pt x="168" y="20632"/>
                  </a:lnTo>
                  <a:lnTo>
                    <a:pt x="419" y="21888"/>
                  </a:lnTo>
                  <a:lnTo>
                    <a:pt x="754" y="23101"/>
                  </a:lnTo>
                  <a:lnTo>
                    <a:pt x="1131" y="24315"/>
                  </a:lnTo>
                  <a:lnTo>
                    <a:pt x="1633" y="25445"/>
                  </a:lnTo>
                  <a:lnTo>
                    <a:pt x="2177" y="26575"/>
                  </a:lnTo>
                  <a:lnTo>
                    <a:pt x="2805" y="27663"/>
                  </a:lnTo>
                  <a:lnTo>
                    <a:pt x="33188" y="27663"/>
                  </a:lnTo>
                  <a:lnTo>
                    <a:pt x="33815" y="26575"/>
                  </a:lnTo>
                  <a:lnTo>
                    <a:pt x="34359" y="25445"/>
                  </a:lnTo>
                  <a:lnTo>
                    <a:pt x="34820" y="24315"/>
                  </a:lnTo>
                  <a:lnTo>
                    <a:pt x="35238" y="23101"/>
                  </a:lnTo>
                  <a:lnTo>
                    <a:pt x="35573" y="21888"/>
                  </a:lnTo>
                  <a:lnTo>
                    <a:pt x="35782" y="20632"/>
                  </a:lnTo>
                  <a:lnTo>
                    <a:pt x="35908" y="19335"/>
                  </a:lnTo>
                  <a:lnTo>
                    <a:pt x="35992" y="17996"/>
                  </a:lnTo>
                  <a:lnTo>
                    <a:pt x="35950" y="17075"/>
                  </a:lnTo>
                  <a:lnTo>
                    <a:pt x="35866" y="16154"/>
                  </a:lnTo>
                  <a:lnTo>
                    <a:pt x="35782" y="15275"/>
                  </a:lnTo>
                  <a:lnTo>
                    <a:pt x="35615" y="14397"/>
                  </a:lnTo>
                  <a:lnTo>
                    <a:pt x="35406" y="13518"/>
                  </a:lnTo>
                  <a:lnTo>
                    <a:pt x="35155" y="12639"/>
                  </a:lnTo>
                  <a:lnTo>
                    <a:pt x="34862" y="11802"/>
                  </a:lnTo>
                  <a:lnTo>
                    <a:pt x="34569" y="11007"/>
                  </a:lnTo>
                  <a:lnTo>
                    <a:pt x="34192" y="10212"/>
                  </a:lnTo>
                  <a:lnTo>
                    <a:pt x="33815" y="9416"/>
                  </a:lnTo>
                  <a:lnTo>
                    <a:pt x="33355" y="8663"/>
                  </a:lnTo>
                  <a:lnTo>
                    <a:pt x="32895" y="7952"/>
                  </a:lnTo>
                  <a:lnTo>
                    <a:pt x="32392" y="7240"/>
                  </a:lnTo>
                  <a:lnTo>
                    <a:pt x="31848" y="6571"/>
                  </a:lnTo>
                  <a:lnTo>
                    <a:pt x="31304" y="5901"/>
                  </a:lnTo>
                  <a:lnTo>
                    <a:pt x="30718" y="5273"/>
                  </a:lnTo>
                  <a:lnTo>
                    <a:pt x="30091" y="4687"/>
                  </a:lnTo>
                  <a:lnTo>
                    <a:pt x="29421" y="4102"/>
                  </a:lnTo>
                  <a:lnTo>
                    <a:pt x="28752" y="3599"/>
                  </a:lnTo>
                  <a:lnTo>
                    <a:pt x="28040" y="3097"/>
                  </a:lnTo>
                  <a:lnTo>
                    <a:pt x="27329" y="2637"/>
                  </a:lnTo>
                  <a:lnTo>
                    <a:pt x="26575" y="2176"/>
                  </a:lnTo>
                  <a:lnTo>
                    <a:pt x="25780" y="1800"/>
                  </a:lnTo>
                  <a:lnTo>
                    <a:pt x="24985" y="1423"/>
                  </a:lnTo>
                  <a:lnTo>
                    <a:pt x="24190" y="1088"/>
                  </a:lnTo>
                  <a:lnTo>
                    <a:pt x="23353" y="837"/>
                  </a:lnTo>
                  <a:lnTo>
                    <a:pt x="22474" y="586"/>
                  </a:lnTo>
                  <a:lnTo>
                    <a:pt x="21595" y="377"/>
                  </a:lnTo>
                  <a:lnTo>
                    <a:pt x="20716" y="209"/>
                  </a:lnTo>
                  <a:lnTo>
                    <a:pt x="19838" y="126"/>
                  </a:lnTo>
                  <a:lnTo>
                    <a:pt x="18917" y="42"/>
                  </a:lnTo>
                  <a:lnTo>
                    <a:pt x="17996"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870250" y="1782975"/>
              <a:ext cx="116150" cy="115125"/>
            </a:xfrm>
            <a:custGeom>
              <a:avLst/>
              <a:gdLst/>
              <a:ahLst/>
              <a:cxnLst/>
              <a:rect l="l" t="t" r="r" b="b"/>
              <a:pathLst>
                <a:path w="4646" h="4605" extrusionOk="0">
                  <a:moveTo>
                    <a:pt x="2344" y="1"/>
                  </a:moveTo>
                  <a:lnTo>
                    <a:pt x="1884" y="43"/>
                  </a:lnTo>
                  <a:lnTo>
                    <a:pt x="1423" y="168"/>
                  </a:lnTo>
                  <a:lnTo>
                    <a:pt x="1047" y="378"/>
                  </a:lnTo>
                  <a:lnTo>
                    <a:pt x="712" y="670"/>
                  </a:lnTo>
                  <a:lnTo>
                    <a:pt x="419" y="1005"/>
                  </a:lnTo>
                  <a:lnTo>
                    <a:pt x="210" y="1424"/>
                  </a:lnTo>
                  <a:lnTo>
                    <a:pt x="84" y="1842"/>
                  </a:lnTo>
                  <a:lnTo>
                    <a:pt x="1" y="2303"/>
                  </a:lnTo>
                  <a:lnTo>
                    <a:pt x="84" y="2763"/>
                  </a:lnTo>
                  <a:lnTo>
                    <a:pt x="210" y="3223"/>
                  </a:lnTo>
                  <a:lnTo>
                    <a:pt x="419" y="3600"/>
                  </a:lnTo>
                  <a:lnTo>
                    <a:pt x="712" y="3935"/>
                  </a:lnTo>
                  <a:lnTo>
                    <a:pt x="1047" y="4228"/>
                  </a:lnTo>
                  <a:lnTo>
                    <a:pt x="1423" y="4437"/>
                  </a:lnTo>
                  <a:lnTo>
                    <a:pt x="1884" y="4562"/>
                  </a:lnTo>
                  <a:lnTo>
                    <a:pt x="2344" y="4604"/>
                  </a:lnTo>
                  <a:lnTo>
                    <a:pt x="2805" y="4562"/>
                  </a:lnTo>
                  <a:lnTo>
                    <a:pt x="3223" y="4437"/>
                  </a:lnTo>
                  <a:lnTo>
                    <a:pt x="3642" y="4228"/>
                  </a:lnTo>
                  <a:lnTo>
                    <a:pt x="3976" y="3935"/>
                  </a:lnTo>
                  <a:lnTo>
                    <a:pt x="4269" y="3600"/>
                  </a:lnTo>
                  <a:lnTo>
                    <a:pt x="4479" y="3223"/>
                  </a:lnTo>
                  <a:lnTo>
                    <a:pt x="4604" y="2763"/>
                  </a:lnTo>
                  <a:lnTo>
                    <a:pt x="4646" y="2303"/>
                  </a:lnTo>
                  <a:lnTo>
                    <a:pt x="4604" y="1842"/>
                  </a:lnTo>
                  <a:lnTo>
                    <a:pt x="4479" y="1424"/>
                  </a:lnTo>
                  <a:lnTo>
                    <a:pt x="4269" y="1005"/>
                  </a:lnTo>
                  <a:lnTo>
                    <a:pt x="3976" y="670"/>
                  </a:lnTo>
                  <a:lnTo>
                    <a:pt x="3642" y="378"/>
                  </a:lnTo>
                  <a:lnTo>
                    <a:pt x="3223" y="168"/>
                  </a:lnTo>
                  <a:lnTo>
                    <a:pt x="2805" y="43"/>
                  </a:lnTo>
                  <a:lnTo>
                    <a:pt x="2344"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364925" y="2081175"/>
              <a:ext cx="25" cy="25"/>
            </a:xfrm>
            <a:custGeom>
              <a:avLst/>
              <a:gdLst/>
              <a:ahLst/>
              <a:cxnLst/>
              <a:rect l="l" t="t" r="r" b="b"/>
              <a:pathLst>
                <a:path w="1" h="1" extrusionOk="0">
                  <a:moveTo>
                    <a:pt x="0" y="0"/>
                  </a:moveTo>
                  <a:lnTo>
                    <a:pt x="0" y="0"/>
                  </a:lnTo>
                  <a:lnTo>
                    <a:pt x="0" y="0"/>
                  </a:lnTo>
                  <a:lnTo>
                    <a:pt x="0"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38125" y="2081175"/>
              <a:ext cx="327475" cy="874675"/>
            </a:xfrm>
            <a:custGeom>
              <a:avLst/>
              <a:gdLst/>
              <a:ahLst/>
              <a:cxnLst/>
              <a:rect l="l" t="t" r="r" b="b"/>
              <a:pathLst>
                <a:path w="13099" h="34987" extrusionOk="0">
                  <a:moveTo>
                    <a:pt x="0" y="0"/>
                  </a:moveTo>
                  <a:lnTo>
                    <a:pt x="0" y="34986"/>
                  </a:lnTo>
                  <a:lnTo>
                    <a:pt x="3390" y="34986"/>
                  </a:lnTo>
                  <a:lnTo>
                    <a:pt x="3348" y="33898"/>
                  </a:lnTo>
                  <a:lnTo>
                    <a:pt x="3390" y="33019"/>
                  </a:lnTo>
                  <a:lnTo>
                    <a:pt x="3474" y="32141"/>
                  </a:lnTo>
                  <a:lnTo>
                    <a:pt x="3599" y="31304"/>
                  </a:lnTo>
                  <a:lnTo>
                    <a:pt x="3808" y="30467"/>
                  </a:lnTo>
                  <a:lnTo>
                    <a:pt x="4018" y="29630"/>
                  </a:lnTo>
                  <a:lnTo>
                    <a:pt x="4311" y="28834"/>
                  </a:lnTo>
                  <a:lnTo>
                    <a:pt x="4603" y="28039"/>
                  </a:lnTo>
                  <a:lnTo>
                    <a:pt x="4980" y="27286"/>
                  </a:lnTo>
                  <a:lnTo>
                    <a:pt x="5901" y="26742"/>
                  </a:lnTo>
                  <a:lnTo>
                    <a:pt x="6738" y="26198"/>
                  </a:lnTo>
                  <a:lnTo>
                    <a:pt x="7533" y="25570"/>
                  </a:lnTo>
                  <a:lnTo>
                    <a:pt x="8286" y="24901"/>
                  </a:lnTo>
                  <a:lnTo>
                    <a:pt x="8788" y="24440"/>
                  </a:lnTo>
                  <a:lnTo>
                    <a:pt x="9207" y="23980"/>
                  </a:lnTo>
                  <a:lnTo>
                    <a:pt x="9667" y="23478"/>
                  </a:lnTo>
                  <a:lnTo>
                    <a:pt x="10044" y="22976"/>
                  </a:lnTo>
                  <a:lnTo>
                    <a:pt x="10421" y="22431"/>
                  </a:lnTo>
                  <a:lnTo>
                    <a:pt x="10797" y="21887"/>
                  </a:lnTo>
                  <a:lnTo>
                    <a:pt x="11132" y="21343"/>
                  </a:lnTo>
                  <a:lnTo>
                    <a:pt x="11467" y="20799"/>
                  </a:lnTo>
                  <a:lnTo>
                    <a:pt x="11802" y="20004"/>
                  </a:lnTo>
                  <a:lnTo>
                    <a:pt x="12136" y="19251"/>
                  </a:lnTo>
                  <a:lnTo>
                    <a:pt x="12429" y="18414"/>
                  </a:lnTo>
                  <a:lnTo>
                    <a:pt x="12639" y="17619"/>
                  </a:lnTo>
                  <a:lnTo>
                    <a:pt x="12848" y="16782"/>
                  </a:lnTo>
                  <a:lnTo>
                    <a:pt x="12973" y="15903"/>
                  </a:lnTo>
                  <a:lnTo>
                    <a:pt x="13057" y="15024"/>
                  </a:lnTo>
                  <a:lnTo>
                    <a:pt x="13099" y="14145"/>
                  </a:lnTo>
                  <a:lnTo>
                    <a:pt x="13057" y="13225"/>
                  </a:lnTo>
                  <a:lnTo>
                    <a:pt x="12973" y="12346"/>
                  </a:lnTo>
                  <a:lnTo>
                    <a:pt x="12806" y="11467"/>
                  </a:lnTo>
                  <a:lnTo>
                    <a:pt x="12639" y="10588"/>
                  </a:lnTo>
                  <a:lnTo>
                    <a:pt x="12471" y="9960"/>
                  </a:lnTo>
                  <a:lnTo>
                    <a:pt x="12262" y="9374"/>
                  </a:lnTo>
                  <a:lnTo>
                    <a:pt x="12053" y="8788"/>
                  </a:lnTo>
                  <a:lnTo>
                    <a:pt x="11802" y="8203"/>
                  </a:lnTo>
                  <a:lnTo>
                    <a:pt x="11509" y="7659"/>
                  </a:lnTo>
                  <a:lnTo>
                    <a:pt x="11216" y="7073"/>
                  </a:lnTo>
                  <a:lnTo>
                    <a:pt x="10881" y="6529"/>
                  </a:lnTo>
                  <a:lnTo>
                    <a:pt x="10546" y="6026"/>
                  </a:lnTo>
                  <a:lnTo>
                    <a:pt x="10211" y="5524"/>
                  </a:lnTo>
                  <a:lnTo>
                    <a:pt x="9793" y="5022"/>
                  </a:lnTo>
                  <a:lnTo>
                    <a:pt x="9416" y="4520"/>
                  </a:lnTo>
                  <a:lnTo>
                    <a:pt x="8956" y="4059"/>
                  </a:lnTo>
                  <a:lnTo>
                    <a:pt x="8537" y="3599"/>
                  </a:lnTo>
                  <a:lnTo>
                    <a:pt x="8077" y="3181"/>
                  </a:lnTo>
                  <a:lnTo>
                    <a:pt x="7575" y="2762"/>
                  </a:lnTo>
                  <a:lnTo>
                    <a:pt x="7073" y="2385"/>
                  </a:lnTo>
                  <a:lnTo>
                    <a:pt x="6947" y="1423"/>
                  </a:lnTo>
                  <a:lnTo>
                    <a:pt x="6905" y="419"/>
                  </a:lnTo>
                  <a:lnTo>
                    <a:pt x="6947"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033250" y="2081175"/>
              <a:ext cx="331700" cy="874675"/>
            </a:xfrm>
            <a:custGeom>
              <a:avLst/>
              <a:gdLst/>
              <a:ahLst/>
              <a:cxnLst/>
              <a:rect l="l" t="t" r="r" b="b"/>
              <a:pathLst>
                <a:path w="13268" h="34987" extrusionOk="0">
                  <a:moveTo>
                    <a:pt x="6153" y="0"/>
                  </a:moveTo>
                  <a:lnTo>
                    <a:pt x="6195" y="419"/>
                  </a:lnTo>
                  <a:lnTo>
                    <a:pt x="6153" y="1423"/>
                  </a:lnTo>
                  <a:lnTo>
                    <a:pt x="5985" y="2385"/>
                  </a:lnTo>
                  <a:lnTo>
                    <a:pt x="5399" y="2888"/>
                  </a:lnTo>
                  <a:lnTo>
                    <a:pt x="4772" y="3390"/>
                  </a:lnTo>
                  <a:lnTo>
                    <a:pt x="4018" y="4143"/>
                  </a:lnTo>
                  <a:lnTo>
                    <a:pt x="3349" y="4938"/>
                  </a:lnTo>
                  <a:lnTo>
                    <a:pt x="2679" y="5775"/>
                  </a:lnTo>
                  <a:lnTo>
                    <a:pt x="2093" y="6696"/>
                  </a:lnTo>
                  <a:lnTo>
                    <a:pt x="1591" y="7617"/>
                  </a:lnTo>
                  <a:lnTo>
                    <a:pt x="1131" y="8579"/>
                  </a:lnTo>
                  <a:lnTo>
                    <a:pt x="754" y="9542"/>
                  </a:lnTo>
                  <a:lnTo>
                    <a:pt x="461" y="10588"/>
                  </a:lnTo>
                  <a:lnTo>
                    <a:pt x="252" y="11467"/>
                  </a:lnTo>
                  <a:lnTo>
                    <a:pt x="126" y="12346"/>
                  </a:lnTo>
                  <a:lnTo>
                    <a:pt x="43" y="13225"/>
                  </a:lnTo>
                  <a:lnTo>
                    <a:pt x="1" y="14145"/>
                  </a:lnTo>
                  <a:lnTo>
                    <a:pt x="43" y="15024"/>
                  </a:lnTo>
                  <a:lnTo>
                    <a:pt x="126" y="15903"/>
                  </a:lnTo>
                  <a:lnTo>
                    <a:pt x="252" y="16782"/>
                  </a:lnTo>
                  <a:lnTo>
                    <a:pt x="419" y="17619"/>
                  </a:lnTo>
                  <a:lnTo>
                    <a:pt x="670" y="18414"/>
                  </a:lnTo>
                  <a:lnTo>
                    <a:pt x="963" y="19251"/>
                  </a:lnTo>
                  <a:lnTo>
                    <a:pt x="1256" y="20004"/>
                  </a:lnTo>
                  <a:lnTo>
                    <a:pt x="1633" y="20799"/>
                  </a:lnTo>
                  <a:lnTo>
                    <a:pt x="2219" y="21762"/>
                  </a:lnTo>
                  <a:lnTo>
                    <a:pt x="2847" y="22724"/>
                  </a:lnTo>
                  <a:lnTo>
                    <a:pt x="3558" y="23645"/>
                  </a:lnTo>
                  <a:lnTo>
                    <a:pt x="4353" y="24482"/>
                  </a:lnTo>
                  <a:lnTo>
                    <a:pt x="5190" y="25277"/>
                  </a:lnTo>
                  <a:lnTo>
                    <a:pt x="6111" y="25989"/>
                  </a:lnTo>
                  <a:lnTo>
                    <a:pt x="7073" y="26658"/>
                  </a:lnTo>
                  <a:lnTo>
                    <a:pt x="8078" y="27286"/>
                  </a:lnTo>
                  <a:lnTo>
                    <a:pt x="8454" y="28039"/>
                  </a:lnTo>
                  <a:lnTo>
                    <a:pt x="8789" y="28834"/>
                  </a:lnTo>
                  <a:lnTo>
                    <a:pt x="9082" y="29630"/>
                  </a:lnTo>
                  <a:lnTo>
                    <a:pt x="9291" y="30467"/>
                  </a:lnTo>
                  <a:lnTo>
                    <a:pt x="9501" y="31304"/>
                  </a:lnTo>
                  <a:lnTo>
                    <a:pt x="9626" y="32141"/>
                  </a:lnTo>
                  <a:lnTo>
                    <a:pt x="9710" y="33019"/>
                  </a:lnTo>
                  <a:lnTo>
                    <a:pt x="9710" y="33898"/>
                  </a:lnTo>
                  <a:lnTo>
                    <a:pt x="9668" y="34986"/>
                  </a:lnTo>
                  <a:lnTo>
                    <a:pt x="13267" y="34986"/>
                  </a:lnTo>
                  <a:lnTo>
                    <a:pt x="13267" y="17535"/>
                  </a:lnTo>
                  <a:lnTo>
                    <a:pt x="13267"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757050" y="1479575"/>
              <a:ext cx="15725" cy="42925"/>
            </a:xfrm>
            <a:custGeom>
              <a:avLst/>
              <a:gdLst/>
              <a:ahLst/>
              <a:cxnLst/>
              <a:rect l="l" t="t" r="r" b="b"/>
              <a:pathLst>
                <a:path w="629" h="1717" extrusionOk="0">
                  <a:moveTo>
                    <a:pt x="42" y="0"/>
                  </a:moveTo>
                  <a:lnTo>
                    <a:pt x="0" y="1716"/>
                  </a:lnTo>
                  <a:lnTo>
                    <a:pt x="628" y="1716"/>
                  </a:lnTo>
                  <a:lnTo>
                    <a:pt x="628"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756000" y="1588375"/>
              <a:ext cx="15725" cy="25150"/>
            </a:xfrm>
            <a:custGeom>
              <a:avLst/>
              <a:gdLst/>
              <a:ahLst/>
              <a:cxnLst/>
              <a:rect l="l" t="t" r="r" b="b"/>
              <a:pathLst>
                <a:path w="629" h="1006" extrusionOk="0">
                  <a:moveTo>
                    <a:pt x="42" y="1"/>
                  </a:moveTo>
                  <a:lnTo>
                    <a:pt x="1" y="1005"/>
                  </a:lnTo>
                  <a:lnTo>
                    <a:pt x="628" y="1005"/>
                  </a:lnTo>
                  <a:lnTo>
                    <a:pt x="628"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777975" y="1540250"/>
              <a:ext cx="12575" cy="31425"/>
            </a:xfrm>
            <a:custGeom>
              <a:avLst/>
              <a:gdLst/>
              <a:ahLst/>
              <a:cxnLst/>
              <a:rect l="l" t="t" r="r" b="b"/>
              <a:pathLst>
                <a:path w="503" h="1257" extrusionOk="0">
                  <a:moveTo>
                    <a:pt x="0" y="1"/>
                  </a:moveTo>
                  <a:lnTo>
                    <a:pt x="0" y="1256"/>
                  </a:lnTo>
                  <a:lnTo>
                    <a:pt x="503" y="1256"/>
                  </a:lnTo>
                  <a:lnTo>
                    <a:pt x="503"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814600" y="1588375"/>
              <a:ext cx="14675" cy="25150"/>
            </a:xfrm>
            <a:custGeom>
              <a:avLst/>
              <a:gdLst/>
              <a:ahLst/>
              <a:cxnLst/>
              <a:rect l="l" t="t" r="r" b="b"/>
              <a:pathLst>
                <a:path w="587" h="1006" extrusionOk="0">
                  <a:moveTo>
                    <a:pt x="0" y="1"/>
                  </a:moveTo>
                  <a:lnTo>
                    <a:pt x="0" y="1005"/>
                  </a:lnTo>
                  <a:lnTo>
                    <a:pt x="586" y="1005"/>
                  </a:lnTo>
                  <a:lnTo>
                    <a:pt x="586"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795750" y="1588375"/>
              <a:ext cx="12600" cy="25150"/>
            </a:xfrm>
            <a:custGeom>
              <a:avLst/>
              <a:gdLst/>
              <a:ahLst/>
              <a:cxnLst/>
              <a:rect l="l" t="t" r="r" b="b"/>
              <a:pathLst>
                <a:path w="504" h="1006" extrusionOk="0">
                  <a:moveTo>
                    <a:pt x="1" y="1"/>
                  </a:moveTo>
                  <a:lnTo>
                    <a:pt x="1" y="1005"/>
                  </a:lnTo>
                  <a:lnTo>
                    <a:pt x="503" y="1005"/>
                  </a:lnTo>
                  <a:lnTo>
                    <a:pt x="503"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795750" y="1630225"/>
              <a:ext cx="20950" cy="808775"/>
            </a:xfrm>
            <a:custGeom>
              <a:avLst/>
              <a:gdLst/>
              <a:ahLst/>
              <a:cxnLst/>
              <a:rect l="l" t="t" r="r" b="b"/>
              <a:pathLst>
                <a:path w="838" h="32351" extrusionOk="0">
                  <a:moveTo>
                    <a:pt x="1" y="1"/>
                  </a:moveTo>
                  <a:lnTo>
                    <a:pt x="1" y="6069"/>
                  </a:lnTo>
                  <a:lnTo>
                    <a:pt x="1" y="18038"/>
                  </a:lnTo>
                  <a:lnTo>
                    <a:pt x="1" y="32351"/>
                  </a:lnTo>
                  <a:lnTo>
                    <a:pt x="838" y="32351"/>
                  </a:lnTo>
                  <a:lnTo>
                    <a:pt x="712" y="18038"/>
                  </a:lnTo>
                  <a:lnTo>
                    <a:pt x="587" y="6069"/>
                  </a:lnTo>
                  <a:lnTo>
                    <a:pt x="503"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795750" y="1479575"/>
              <a:ext cx="11550" cy="42925"/>
            </a:xfrm>
            <a:custGeom>
              <a:avLst/>
              <a:gdLst/>
              <a:ahLst/>
              <a:cxnLst/>
              <a:rect l="l" t="t" r="r" b="b"/>
              <a:pathLst>
                <a:path w="462" h="1717" extrusionOk="0">
                  <a:moveTo>
                    <a:pt x="1" y="0"/>
                  </a:moveTo>
                  <a:lnTo>
                    <a:pt x="1" y="1716"/>
                  </a:lnTo>
                  <a:lnTo>
                    <a:pt x="461" y="1716"/>
                  </a:lnTo>
                  <a:lnTo>
                    <a:pt x="4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777975" y="1479575"/>
              <a:ext cx="12575" cy="42925"/>
            </a:xfrm>
            <a:custGeom>
              <a:avLst/>
              <a:gdLst/>
              <a:ahLst/>
              <a:cxnLst/>
              <a:rect l="l" t="t" r="r" b="b"/>
              <a:pathLst>
                <a:path w="503" h="1717" extrusionOk="0">
                  <a:moveTo>
                    <a:pt x="42" y="0"/>
                  </a:moveTo>
                  <a:lnTo>
                    <a:pt x="0" y="1716"/>
                  </a:lnTo>
                  <a:lnTo>
                    <a:pt x="503" y="1716"/>
                  </a:lnTo>
                  <a:lnTo>
                    <a:pt x="503"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795750" y="1540250"/>
              <a:ext cx="12600" cy="31425"/>
            </a:xfrm>
            <a:custGeom>
              <a:avLst/>
              <a:gdLst/>
              <a:ahLst/>
              <a:cxnLst/>
              <a:rect l="l" t="t" r="r" b="b"/>
              <a:pathLst>
                <a:path w="504" h="1257" extrusionOk="0">
                  <a:moveTo>
                    <a:pt x="1" y="1"/>
                  </a:moveTo>
                  <a:lnTo>
                    <a:pt x="1" y="1256"/>
                  </a:lnTo>
                  <a:lnTo>
                    <a:pt x="503" y="1256"/>
                  </a:lnTo>
                  <a:lnTo>
                    <a:pt x="461"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757050" y="1540250"/>
              <a:ext cx="15725" cy="31425"/>
            </a:xfrm>
            <a:custGeom>
              <a:avLst/>
              <a:gdLst/>
              <a:ahLst/>
              <a:cxnLst/>
              <a:rect l="l" t="t" r="r" b="b"/>
              <a:pathLst>
                <a:path w="629" h="1257" extrusionOk="0">
                  <a:moveTo>
                    <a:pt x="0" y="1"/>
                  </a:moveTo>
                  <a:lnTo>
                    <a:pt x="0" y="1256"/>
                  </a:lnTo>
                  <a:lnTo>
                    <a:pt x="586" y="1256"/>
                  </a:lnTo>
                  <a:lnTo>
                    <a:pt x="628"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813550" y="1540250"/>
              <a:ext cx="15725" cy="31425"/>
            </a:xfrm>
            <a:custGeom>
              <a:avLst/>
              <a:gdLst/>
              <a:ahLst/>
              <a:cxnLst/>
              <a:rect l="l" t="t" r="r" b="b"/>
              <a:pathLst>
                <a:path w="629" h="1257" extrusionOk="0">
                  <a:moveTo>
                    <a:pt x="0" y="1"/>
                  </a:moveTo>
                  <a:lnTo>
                    <a:pt x="0" y="1256"/>
                  </a:lnTo>
                  <a:lnTo>
                    <a:pt x="628" y="1256"/>
                  </a:lnTo>
                  <a:lnTo>
                    <a:pt x="628"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777975" y="1588375"/>
              <a:ext cx="12575" cy="25150"/>
            </a:xfrm>
            <a:custGeom>
              <a:avLst/>
              <a:gdLst/>
              <a:ahLst/>
              <a:cxnLst/>
              <a:rect l="l" t="t" r="r" b="b"/>
              <a:pathLst>
                <a:path w="503" h="1006" extrusionOk="0">
                  <a:moveTo>
                    <a:pt x="0" y="1"/>
                  </a:moveTo>
                  <a:lnTo>
                    <a:pt x="0" y="1005"/>
                  </a:lnTo>
                  <a:lnTo>
                    <a:pt x="503" y="1005"/>
                  </a:lnTo>
                  <a:lnTo>
                    <a:pt x="503"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813550" y="1479575"/>
              <a:ext cx="15725" cy="42925"/>
            </a:xfrm>
            <a:custGeom>
              <a:avLst/>
              <a:gdLst/>
              <a:ahLst/>
              <a:cxnLst/>
              <a:rect l="l" t="t" r="r" b="b"/>
              <a:pathLst>
                <a:path w="629" h="1717" extrusionOk="0">
                  <a:moveTo>
                    <a:pt x="0" y="0"/>
                  </a:moveTo>
                  <a:lnTo>
                    <a:pt x="0" y="1716"/>
                  </a:lnTo>
                  <a:lnTo>
                    <a:pt x="628" y="1716"/>
                  </a:lnTo>
                  <a:lnTo>
                    <a:pt x="586"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34475" y="1540250"/>
              <a:ext cx="5250" cy="31425"/>
            </a:xfrm>
            <a:custGeom>
              <a:avLst/>
              <a:gdLst/>
              <a:ahLst/>
              <a:cxnLst/>
              <a:rect l="l" t="t" r="r" b="b"/>
              <a:pathLst>
                <a:path w="210" h="1257" extrusionOk="0">
                  <a:moveTo>
                    <a:pt x="0" y="1"/>
                  </a:moveTo>
                  <a:lnTo>
                    <a:pt x="42" y="1256"/>
                  </a:lnTo>
                  <a:lnTo>
                    <a:pt x="210" y="1256"/>
                  </a:lnTo>
                  <a:lnTo>
                    <a:pt x="168"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34475" y="1479575"/>
              <a:ext cx="3150" cy="42925"/>
            </a:xfrm>
            <a:custGeom>
              <a:avLst/>
              <a:gdLst/>
              <a:ahLst/>
              <a:cxnLst/>
              <a:rect l="l" t="t" r="r" b="b"/>
              <a:pathLst>
                <a:path w="126" h="1717" extrusionOk="0">
                  <a:moveTo>
                    <a:pt x="0" y="0"/>
                  </a:moveTo>
                  <a:lnTo>
                    <a:pt x="0" y="1716"/>
                  </a:lnTo>
                  <a:lnTo>
                    <a:pt x="126" y="1716"/>
                  </a:lnTo>
                  <a:lnTo>
                    <a:pt x="84"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835525" y="1588375"/>
              <a:ext cx="5250" cy="25150"/>
            </a:xfrm>
            <a:custGeom>
              <a:avLst/>
              <a:gdLst/>
              <a:ahLst/>
              <a:cxnLst/>
              <a:rect l="l" t="t" r="r" b="b"/>
              <a:pathLst>
                <a:path w="210" h="1006" extrusionOk="0">
                  <a:moveTo>
                    <a:pt x="0" y="1"/>
                  </a:moveTo>
                  <a:lnTo>
                    <a:pt x="0" y="1005"/>
                  </a:lnTo>
                  <a:lnTo>
                    <a:pt x="209" y="1005"/>
                  </a:lnTo>
                  <a:lnTo>
                    <a:pt x="168"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748675" y="1540250"/>
              <a:ext cx="2125" cy="31425"/>
            </a:xfrm>
            <a:custGeom>
              <a:avLst/>
              <a:gdLst/>
              <a:ahLst/>
              <a:cxnLst/>
              <a:rect l="l" t="t" r="r" b="b"/>
              <a:pathLst>
                <a:path w="85" h="1257" extrusionOk="0">
                  <a:moveTo>
                    <a:pt x="1" y="1"/>
                  </a:moveTo>
                  <a:lnTo>
                    <a:pt x="1" y="1256"/>
                  </a:lnTo>
                  <a:lnTo>
                    <a:pt x="84" y="1256"/>
                  </a:lnTo>
                  <a:lnTo>
                    <a:pt x="84"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723575" y="1630225"/>
              <a:ext cx="26175" cy="808775"/>
            </a:xfrm>
            <a:custGeom>
              <a:avLst/>
              <a:gdLst/>
              <a:ahLst/>
              <a:cxnLst/>
              <a:rect l="l" t="t" r="r" b="b"/>
              <a:pathLst>
                <a:path w="1047" h="32351" extrusionOk="0">
                  <a:moveTo>
                    <a:pt x="921" y="1"/>
                  </a:moveTo>
                  <a:lnTo>
                    <a:pt x="837" y="3516"/>
                  </a:lnTo>
                  <a:lnTo>
                    <a:pt x="754" y="6069"/>
                  </a:lnTo>
                  <a:lnTo>
                    <a:pt x="419" y="18038"/>
                  </a:lnTo>
                  <a:lnTo>
                    <a:pt x="0" y="32351"/>
                  </a:lnTo>
                  <a:lnTo>
                    <a:pt x="712" y="32351"/>
                  </a:lnTo>
                  <a:lnTo>
                    <a:pt x="879" y="18080"/>
                  </a:lnTo>
                  <a:lnTo>
                    <a:pt x="879" y="18038"/>
                  </a:lnTo>
                  <a:lnTo>
                    <a:pt x="1005" y="6069"/>
                  </a:lnTo>
                  <a:lnTo>
                    <a:pt x="1047"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749725" y="1479575"/>
              <a:ext cx="2125" cy="42925"/>
            </a:xfrm>
            <a:custGeom>
              <a:avLst/>
              <a:gdLst/>
              <a:ahLst/>
              <a:cxnLst/>
              <a:rect l="l" t="t" r="r" b="b"/>
              <a:pathLst>
                <a:path w="85" h="1717" extrusionOk="0">
                  <a:moveTo>
                    <a:pt x="42" y="0"/>
                  </a:moveTo>
                  <a:lnTo>
                    <a:pt x="1" y="1716"/>
                  </a:lnTo>
                  <a:lnTo>
                    <a:pt x="42" y="1716"/>
                  </a:lnTo>
                  <a:lnTo>
                    <a:pt x="84"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750775" y="1427250"/>
              <a:ext cx="1075" cy="34575"/>
            </a:xfrm>
            <a:custGeom>
              <a:avLst/>
              <a:gdLst/>
              <a:ahLst/>
              <a:cxnLst/>
              <a:rect l="l" t="t" r="r" b="b"/>
              <a:pathLst>
                <a:path w="43" h="1383" extrusionOk="0">
                  <a:moveTo>
                    <a:pt x="42" y="1"/>
                  </a:moveTo>
                  <a:lnTo>
                    <a:pt x="0" y="1382"/>
                  </a:lnTo>
                  <a:lnTo>
                    <a:pt x="42" y="1382"/>
                  </a:lnTo>
                  <a:lnTo>
                    <a:pt x="42"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746575" y="1588375"/>
              <a:ext cx="4225" cy="25150"/>
            </a:xfrm>
            <a:custGeom>
              <a:avLst/>
              <a:gdLst/>
              <a:ahLst/>
              <a:cxnLst/>
              <a:rect l="l" t="t" r="r" b="b"/>
              <a:pathLst>
                <a:path w="169" h="1006" extrusionOk="0">
                  <a:moveTo>
                    <a:pt x="43" y="1"/>
                  </a:moveTo>
                  <a:lnTo>
                    <a:pt x="1" y="1005"/>
                  </a:lnTo>
                  <a:lnTo>
                    <a:pt x="168" y="1005"/>
                  </a:lnTo>
                  <a:lnTo>
                    <a:pt x="168"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835525" y="1630225"/>
              <a:ext cx="28275" cy="808775"/>
            </a:xfrm>
            <a:custGeom>
              <a:avLst/>
              <a:gdLst/>
              <a:ahLst/>
              <a:cxnLst/>
              <a:rect l="l" t="t" r="r" b="b"/>
              <a:pathLst>
                <a:path w="1131" h="32351" extrusionOk="0">
                  <a:moveTo>
                    <a:pt x="0" y="1"/>
                  </a:moveTo>
                  <a:lnTo>
                    <a:pt x="84" y="6069"/>
                  </a:lnTo>
                  <a:lnTo>
                    <a:pt x="209" y="18038"/>
                  </a:lnTo>
                  <a:lnTo>
                    <a:pt x="335" y="32351"/>
                  </a:lnTo>
                  <a:lnTo>
                    <a:pt x="1130" y="32351"/>
                  </a:lnTo>
                  <a:lnTo>
                    <a:pt x="753" y="18080"/>
                  </a:lnTo>
                  <a:lnTo>
                    <a:pt x="753" y="18038"/>
                  </a:lnTo>
                  <a:lnTo>
                    <a:pt x="461" y="8245"/>
                  </a:lnTo>
                  <a:lnTo>
                    <a:pt x="377" y="6069"/>
                  </a:lnTo>
                  <a:lnTo>
                    <a:pt x="209"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768550" y="1630225"/>
              <a:ext cx="22000" cy="808775"/>
            </a:xfrm>
            <a:custGeom>
              <a:avLst/>
              <a:gdLst/>
              <a:ahLst/>
              <a:cxnLst/>
              <a:rect l="l" t="t" r="r" b="b"/>
              <a:pathLst>
                <a:path w="880" h="32351" extrusionOk="0">
                  <a:moveTo>
                    <a:pt x="336" y="1"/>
                  </a:moveTo>
                  <a:lnTo>
                    <a:pt x="294" y="6069"/>
                  </a:lnTo>
                  <a:lnTo>
                    <a:pt x="168" y="18038"/>
                  </a:lnTo>
                  <a:lnTo>
                    <a:pt x="1" y="32351"/>
                  </a:lnTo>
                  <a:lnTo>
                    <a:pt x="880" y="32351"/>
                  </a:lnTo>
                  <a:lnTo>
                    <a:pt x="880" y="18038"/>
                  </a:lnTo>
                  <a:lnTo>
                    <a:pt x="880" y="6069"/>
                  </a:lnTo>
                  <a:lnTo>
                    <a:pt x="880"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814600" y="1630225"/>
              <a:ext cx="24075" cy="808775"/>
            </a:xfrm>
            <a:custGeom>
              <a:avLst/>
              <a:gdLst/>
              <a:ahLst/>
              <a:cxnLst/>
              <a:rect l="l" t="t" r="r" b="b"/>
              <a:pathLst>
                <a:path w="963" h="32351" extrusionOk="0">
                  <a:moveTo>
                    <a:pt x="0" y="1"/>
                  </a:moveTo>
                  <a:lnTo>
                    <a:pt x="84" y="6069"/>
                  </a:lnTo>
                  <a:lnTo>
                    <a:pt x="209" y="18038"/>
                  </a:lnTo>
                  <a:lnTo>
                    <a:pt x="335" y="32351"/>
                  </a:lnTo>
                  <a:lnTo>
                    <a:pt x="963" y="32351"/>
                  </a:lnTo>
                  <a:lnTo>
                    <a:pt x="795" y="18038"/>
                  </a:lnTo>
                  <a:lnTo>
                    <a:pt x="670" y="6069"/>
                  </a:lnTo>
                  <a:lnTo>
                    <a:pt x="628"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747625" y="1630225"/>
              <a:ext cx="24100" cy="808775"/>
            </a:xfrm>
            <a:custGeom>
              <a:avLst/>
              <a:gdLst/>
              <a:ahLst/>
              <a:cxnLst/>
              <a:rect l="l" t="t" r="r" b="b"/>
              <a:pathLst>
                <a:path w="964" h="32351" extrusionOk="0">
                  <a:moveTo>
                    <a:pt x="336" y="1"/>
                  </a:moveTo>
                  <a:lnTo>
                    <a:pt x="336" y="1005"/>
                  </a:lnTo>
                  <a:lnTo>
                    <a:pt x="294" y="6069"/>
                  </a:lnTo>
                  <a:lnTo>
                    <a:pt x="168" y="18038"/>
                  </a:lnTo>
                  <a:lnTo>
                    <a:pt x="168" y="18080"/>
                  </a:lnTo>
                  <a:lnTo>
                    <a:pt x="1" y="32351"/>
                  </a:lnTo>
                  <a:lnTo>
                    <a:pt x="629" y="32351"/>
                  </a:lnTo>
                  <a:lnTo>
                    <a:pt x="754" y="18038"/>
                  </a:lnTo>
                  <a:lnTo>
                    <a:pt x="880" y="6069"/>
                  </a:lnTo>
                  <a:lnTo>
                    <a:pt x="963"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93225" y="1223250"/>
              <a:ext cx="212425" cy="238575"/>
            </a:xfrm>
            <a:custGeom>
              <a:avLst/>
              <a:gdLst/>
              <a:ahLst/>
              <a:cxnLst/>
              <a:rect l="l" t="t" r="r" b="b"/>
              <a:pathLst>
                <a:path w="8497" h="9543" extrusionOk="0">
                  <a:moveTo>
                    <a:pt x="2972" y="0"/>
                  </a:moveTo>
                  <a:lnTo>
                    <a:pt x="2805" y="42"/>
                  </a:lnTo>
                  <a:lnTo>
                    <a:pt x="2637" y="126"/>
                  </a:lnTo>
                  <a:lnTo>
                    <a:pt x="2512" y="251"/>
                  </a:lnTo>
                  <a:lnTo>
                    <a:pt x="2344" y="377"/>
                  </a:lnTo>
                  <a:lnTo>
                    <a:pt x="2219" y="586"/>
                  </a:lnTo>
                  <a:lnTo>
                    <a:pt x="2177" y="795"/>
                  </a:lnTo>
                  <a:lnTo>
                    <a:pt x="2135" y="1005"/>
                  </a:lnTo>
                  <a:lnTo>
                    <a:pt x="2135" y="3934"/>
                  </a:lnTo>
                  <a:lnTo>
                    <a:pt x="796" y="3934"/>
                  </a:lnTo>
                  <a:lnTo>
                    <a:pt x="796" y="3139"/>
                  </a:lnTo>
                  <a:lnTo>
                    <a:pt x="1" y="3139"/>
                  </a:lnTo>
                  <a:lnTo>
                    <a:pt x="1" y="6068"/>
                  </a:lnTo>
                  <a:lnTo>
                    <a:pt x="796" y="6068"/>
                  </a:lnTo>
                  <a:lnTo>
                    <a:pt x="796" y="5399"/>
                  </a:lnTo>
                  <a:lnTo>
                    <a:pt x="2135" y="5399"/>
                  </a:lnTo>
                  <a:lnTo>
                    <a:pt x="2135" y="6822"/>
                  </a:lnTo>
                  <a:lnTo>
                    <a:pt x="2135" y="7031"/>
                  </a:lnTo>
                  <a:lnTo>
                    <a:pt x="2219" y="7198"/>
                  </a:lnTo>
                  <a:lnTo>
                    <a:pt x="2261" y="7324"/>
                  </a:lnTo>
                  <a:lnTo>
                    <a:pt x="2386" y="7491"/>
                  </a:lnTo>
                  <a:lnTo>
                    <a:pt x="2512" y="7617"/>
                  </a:lnTo>
                  <a:lnTo>
                    <a:pt x="2595" y="7701"/>
                  </a:lnTo>
                  <a:lnTo>
                    <a:pt x="2595" y="9542"/>
                  </a:lnTo>
                  <a:lnTo>
                    <a:pt x="3181" y="9542"/>
                  </a:lnTo>
                  <a:lnTo>
                    <a:pt x="3223" y="7868"/>
                  </a:lnTo>
                  <a:lnTo>
                    <a:pt x="3432" y="7868"/>
                  </a:lnTo>
                  <a:lnTo>
                    <a:pt x="3432" y="9542"/>
                  </a:lnTo>
                  <a:lnTo>
                    <a:pt x="3893" y="9542"/>
                  </a:lnTo>
                  <a:lnTo>
                    <a:pt x="3893" y="7868"/>
                  </a:lnTo>
                  <a:lnTo>
                    <a:pt x="4102" y="7868"/>
                  </a:lnTo>
                  <a:lnTo>
                    <a:pt x="4102" y="9542"/>
                  </a:lnTo>
                  <a:lnTo>
                    <a:pt x="4562" y="9542"/>
                  </a:lnTo>
                  <a:lnTo>
                    <a:pt x="4520" y="7868"/>
                  </a:lnTo>
                  <a:lnTo>
                    <a:pt x="4772" y="7868"/>
                  </a:lnTo>
                  <a:lnTo>
                    <a:pt x="4772" y="9542"/>
                  </a:lnTo>
                  <a:lnTo>
                    <a:pt x="5399" y="9542"/>
                  </a:lnTo>
                  <a:lnTo>
                    <a:pt x="5399" y="7868"/>
                  </a:lnTo>
                  <a:lnTo>
                    <a:pt x="5609" y="7826"/>
                  </a:lnTo>
                  <a:lnTo>
                    <a:pt x="5650" y="9542"/>
                  </a:lnTo>
                  <a:lnTo>
                    <a:pt x="5734" y="9542"/>
                  </a:lnTo>
                  <a:lnTo>
                    <a:pt x="5692" y="7784"/>
                  </a:lnTo>
                  <a:lnTo>
                    <a:pt x="5943" y="7659"/>
                  </a:lnTo>
                  <a:lnTo>
                    <a:pt x="6153" y="7450"/>
                  </a:lnTo>
                  <a:lnTo>
                    <a:pt x="6278" y="7157"/>
                  </a:lnTo>
                  <a:lnTo>
                    <a:pt x="6320" y="6989"/>
                  </a:lnTo>
                  <a:lnTo>
                    <a:pt x="6362" y="6822"/>
                  </a:lnTo>
                  <a:lnTo>
                    <a:pt x="6362" y="5399"/>
                  </a:lnTo>
                  <a:lnTo>
                    <a:pt x="7324" y="5399"/>
                  </a:lnTo>
                  <a:lnTo>
                    <a:pt x="7534" y="5357"/>
                  </a:lnTo>
                  <a:lnTo>
                    <a:pt x="7701" y="5273"/>
                  </a:lnTo>
                  <a:lnTo>
                    <a:pt x="7701" y="6068"/>
                  </a:lnTo>
                  <a:lnTo>
                    <a:pt x="8496" y="6068"/>
                  </a:lnTo>
                  <a:lnTo>
                    <a:pt x="8496" y="3139"/>
                  </a:lnTo>
                  <a:lnTo>
                    <a:pt x="7701" y="3139"/>
                  </a:lnTo>
                  <a:lnTo>
                    <a:pt x="7701" y="4018"/>
                  </a:lnTo>
                  <a:lnTo>
                    <a:pt x="7534" y="3976"/>
                  </a:lnTo>
                  <a:lnTo>
                    <a:pt x="7324" y="3934"/>
                  </a:lnTo>
                  <a:lnTo>
                    <a:pt x="6362" y="3934"/>
                  </a:lnTo>
                  <a:lnTo>
                    <a:pt x="6362" y="1005"/>
                  </a:lnTo>
                  <a:lnTo>
                    <a:pt x="6320" y="837"/>
                  </a:lnTo>
                  <a:lnTo>
                    <a:pt x="6278" y="712"/>
                  </a:lnTo>
                  <a:lnTo>
                    <a:pt x="6153" y="419"/>
                  </a:lnTo>
                  <a:lnTo>
                    <a:pt x="5985" y="251"/>
                  </a:lnTo>
                  <a:lnTo>
                    <a:pt x="5776" y="126"/>
                  </a:lnTo>
                  <a:lnTo>
                    <a:pt x="5567" y="42"/>
                  </a:lnTo>
                  <a:lnTo>
                    <a:pt x="5316"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877375" y="1440875"/>
              <a:ext cx="38725" cy="60700"/>
            </a:xfrm>
            <a:custGeom>
              <a:avLst/>
              <a:gdLst/>
              <a:ahLst/>
              <a:cxnLst/>
              <a:rect l="l" t="t" r="r" b="b"/>
              <a:pathLst>
                <a:path w="1549" h="2428" extrusionOk="0">
                  <a:moveTo>
                    <a:pt x="628" y="0"/>
                  </a:moveTo>
                  <a:lnTo>
                    <a:pt x="502" y="42"/>
                  </a:lnTo>
                  <a:lnTo>
                    <a:pt x="377" y="126"/>
                  </a:lnTo>
                  <a:lnTo>
                    <a:pt x="293" y="209"/>
                  </a:lnTo>
                  <a:lnTo>
                    <a:pt x="126" y="502"/>
                  </a:lnTo>
                  <a:lnTo>
                    <a:pt x="0" y="837"/>
                  </a:lnTo>
                  <a:lnTo>
                    <a:pt x="0" y="1214"/>
                  </a:lnTo>
                  <a:lnTo>
                    <a:pt x="0" y="1548"/>
                  </a:lnTo>
                  <a:lnTo>
                    <a:pt x="126" y="1883"/>
                  </a:lnTo>
                  <a:lnTo>
                    <a:pt x="293" y="2176"/>
                  </a:lnTo>
                  <a:lnTo>
                    <a:pt x="377" y="2260"/>
                  </a:lnTo>
                  <a:lnTo>
                    <a:pt x="502" y="2344"/>
                  </a:lnTo>
                  <a:lnTo>
                    <a:pt x="628" y="2385"/>
                  </a:lnTo>
                  <a:lnTo>
                    <a:pt x="753" y="2427"/>
                  </a:lnTo>
                  <a:lnTo>
                    <a:pt x="921" y="2385"/>
                  </a:lnTo>
                  <a:lnTo>
                    <a:pt x="1046" y="2302"/>
                  </a:lnTo>
                  <a:lnTo>
                    <a:pt x="1214" y="2218"/>
                  </a:lnTo>
                  <a:lnTo>
                    <a:pt x="1298" y="2051"/>
                  </a:lnTo>
                  <a:lnTo>
                    <a:pt x="1423" y="1883"/>
                  </a:lnTo>
                  <a:lnTo>
                    <a:pt x="1465" y="1674"/>
                  </a:lnTo>
                  <a:lnTo>
                    <a:pt x="1507" y="1423"/>
                  </a:lnTo>
                  <a:lnTo>
                    <a:pt x="1549" y="1214"/>
                  </a:lnTo>
                  <a:lnTo>
                    <a:pt x="1507" y="963"/>
                  </a:lnTo>
                  <a:lnTo>
                    <a:pt x="1465" y="711"/>
                  </a:lnTo>
                  <a:lnTo>
                    <a:pt x="1423" y="502"/>
                  </a:lnTo>
                  <a:lnTo>
                    <a:pt x="1298" y="335"/>
                  </a:lnTo>
                  <a:lnTo>
                    <a:pt x="1214" y="209"/>
                  </a:lnTo>
                  <a:lnTo>
                    <a:pt x="1046" y="84"/>
                  </a:lnTo>
                  <a:lnTo>
                    <a:pt x="92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877375" y="1549675"/>
              <a:ext cx="38725" cy="60700"/>
            </a:xfrm>
            <a:custGeom>
              <a:avLst/>
              <a:gdLst/>
              <a:ahLst/>
              <a:cxnLst/>
              <a:rect l="l" t="t" r="r" b="b"/>
              <a:pathLst>
                <a:path w="1549" h="2428" extrusionOk="0">
                  <a:moveTo>
                    <a:pt x="628" y="0"/>
                  </a:moveTo>
                  <a:lnTo>
                    <a:pt x="502" y="42"/>
                  </a:lnTo>
                  <a:lnTo>
                    <a:pt x="377" y="126"/>
                  </a:lnTo>
                  <a:lnTo>
                    <a:pt x="293" y="251"/>
                  </a:lnTo>
                  <a:lnTo>
                    <a:pt x="126" y="503"/>
                  </a:lnTo>
                  <a:lnTo>
                    <a:pt x="0" y="879"/>
                  </a:lnTo>
                  <a:lnTo>
                    <a:pt x="0" y="1214"/>
                  </a:lnTo>
                  <a:lnTo>
                    <a:pt x="0" y="1549"/>
                  </a:lnTo>
                  <a:lnTo>
                    <a:pt x="126" y="1884"/>
                  </a:lnTo>
                  <a:lnTo>
                    <a:pt x="293" y="2177"/>
                  </a:lnTo>
                  <a:lnTo>
                    <a:pt x="377" y="2302"/>
                  </a:lnTo>
                  <a:lnTo>
                    <a:pt x="502" y="2344"/>
                  </a:lnTo>
                  <a:lnTo>
                    <a:pt x="628" y="2428"/>
                  </a:lnTo>
                  <a:lnTo>
                    <a:pt x="753" y="2428"/>
                  </a:lnTo>
                  <a:lnTo>
                    <a:pt x="921" y="2386"/>
                  </a:lnTo>
                  <a:lnTo>
                    <a:pt x="1046" y="2344"/>
                  </a:lnTo>
                  <a:lnTo>
                    <a:pt x="1214" y="2218"/>
                  </a:lnTo>
                  <a:lnTo>
                    <a:pt x="1298" y="2051"/>
                  </a:lnTo>
                  <a:lnTo>
                    <a:pt x="1423" y="1884"/>
                  </a:lnTo>
                  <a:lnTo>
                    <a:pt x="1465" y="1674"/>
                  </a:lnTo>
                  <a:lnTo>
                    <a:pt x="1507" y="1465"/>
                  </a:lnTo>
                  <a:lnTo>
                    <a:pt x="1549" y="1214"/>
                  </a:lnTo>
                  <a:lnTo>
                    <a:pt x="1507" y="963"/>
                  </a:lnTo>
                  <a:lnTo>
                    <a:pt x="1465" y="754"/>
                  </a:lnTo>
                  <a:lnTo>
                    <a:pt x="1423" y="544"/>
                  </a:lnTo>
                  <a:lnTo>
                    <a:pt x="1298" y="335"/>
                  </a:lnTo>
                  <a:lnTo>
                    <a:pt x="1214" y="210"/>
                  </a:lnTo>
                  <a:lnTo>
                    <a:pt x="1046" y="84"/>
                  </a:lnTo>
                  <a:lnTo>
                    <a:pt x="92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82775" y="1501550"/>
              <a:ext cx="38725" cy="60700"/>
            </a:xfrm>
            <a:custGeom>
              <a:avLst/>
              <a:gdLst/>
              <a:ahLst/>
              <a:cxnLst/>
              <a:rect l="l" t="t" r="r" b="b"/>
              <a:pathLst>
                <a:path w="1549" h="2428" extrusionOk="0">
                  <a:moveTo>
                    <a:pt x="628" y="0"/>
                  </a:moveTo>
                  <a:lnTo>
                    <a:pt x="460" y="84"/>
                  </a:lnTo>
                  <a:lnTo>
                    <a:pt x="335" y="210"/>
                  </a:lnTo>
                  <a:lnTo>
                    <a:pt x="209" y="335"/>
                  </a:lnTo>
                  <a:lnTo>
                    <a:pt x="126" y="503"/>
                  </a:lnTo>
                  <a:lnTo>
                    <a:pt x="42" y="712"/>
                  </a:lnTo>
                  <a:lnTo>
                    <a:pt x="0" y="963"/>
                  </a:lnTo>
                  <a:lnTo>
                    <a:pt x="0" y="1214"/>
                  </a:lnTo>
                  <a:lnTo>
                    <a:pt x="0" y="1465"/>
                  </a:lnTo>
                  <a:lnTo>
                    <a:pt x="42" y="1674"/>
                  </a:lnTo>
                  <a:lnTo>
                    <a:pt x="126" y="1884"/>
                  </a:lnTo>
                  <a:lnTo>
                    <a:pt x="209" y="2051"/>
                  </a:lnTo>
                  <a:lnTo>
                    <a:pt x="335" y="2218"/>
                  </a:lnTo>
                  <a:lnTo>
                    <a:pt x="460" y="2302"/>
                  </a:lnTo>
                  <a:lnTo>
                    <a:pt x="628" y="2386"/>
                  </a:lnTo>
                  <a:lnTo>
                    <a:pt x="795" y="2428"/>
                  </a:lnTo>
                  <a:lnTo>
                    <a:pt x="921" y="2386"/>
                  </a:lnTo>
                  <a:lnTo>
                    <a:pt x="1046" y="2344"/>
                  </a:lnTo>
                  <a:lnTo>
                    <a:pt x="1130" y="2260"/>
                  </a:lnTo>
                  <a:lnTo>
                    <a:pt x="1256" y="2176"/>
                  </a:lnTo>
                  <a:lnTo>
                    <a:pt x="1423" y="1884"/>
                  </a:lnTo>
                  <a:lnTo>
                    <a:pt x="1507" y="1549"/>
                  </a:lnTo>
                  <a:lnTo>
                    <a:pt x="1549" y="1214"/>
                  </a:lnTo>
                  <a:lnTo>
                    <a:pt x="1507" y="837"/>
                  </a:lnTo>
                  <a:lnTo>
                    <a:pt x="1423" y="503"/>
                  </a:lnTo>
                  <a:lnTo>
                    <a:pt x="1256" y="251"/>
                  </a:lnTo>
                  <a:lnTo>
                    <a:pt x="1130" y="126"/>
                  </a:lnTo>
                  <a:lnTo>
                    <a:pt x="1046" y="42"/>
                  </a:lnTo>
                  <a:lnTo>
                    <a:pt x="92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82775" y="1591525"/>
              <a:ext cx="38725" cy="60700"/>
            </a:xfrm>
            <a:custGeom>
              <a:avLst/>
              <a:gdLst/>
              <a:ahLst/>
              <a:cxnLst/>
              <a:rect l="l" t="t" r="r" b="b"/>
              <a:pathLst>
                <a:path w="1549" h="2428" extrusionOk="0">
                  <a:moveTo>
                    <a:pt x="795" y="0"/>
                  </a:moveTo>
                  <a:lnTo>
                    <a:pt x="628" y="42"/>
                  </a:lnTo>
                  <a:lnTo>
                    <a:pt x="460" y="84"/>
                  </a:lnTo>
                  <a:lnTo>
                    <a:pt x="335" y="210"/>
                  </a:lnTo>
                  <a:lnTo>
                    <a:pt x="209" y="377"/>
                  </a:lnTo>
                  <a:lnTo>
                    <a:pt x="126" y="544"/>
                  </a:lnTo>
                  <a:lnTo>
                    <a:pt x="42" y="754"/>
                  </a:lnTo>
                  <a:lnTo>
                    <a:pt x="0" y="963"/>
                  </a:lnTo>
                  <a:lnTo>
                    <a:pt x="0" y="1214"/>
                  </a:lnTo>
                  <a:lnTo>
                    <a:pt x="0" y="1465"/>
                  </a:lnTo>
                  <a:lnTo>
                    <a:pt x="42" y="1716"/>
                  </a:lnTo>
                  <a:lnTo>
                    <a:pt x="126" y="1884"/>
                  </a:lnTo>
                  <a:lnTo>
                    <a:pt x="209" y="2093"/>
                  </a:lnTo>
                  <a:lnTo>
                    <a:pt x="335" y="2218"/>
                  </a:lnTo>
                  <a:lnTo>
                    <a:pt x="460" y="2344"/>
                  </a:lnTo>
                  <a:lnTo>
                    <a:pt x="628" y="2428"/>
                  </a:lnTo>
                  <a:lnTo>
                    <a:pt x="921" y="2428"/>
                  </a:lnTo>
                  <a:lnTo>
                    <a:pt x="1046" y="2386"/>
                  </a:lnTo>
                  <a:lnTo>
                    <a:pt x="1130" y="2302"/>
                  </a:lnTo>
                  <a:lnTo>
                    <a:pt x="1256" y="2177"/>
                  </a:lnTo>
                  <a:lnTo>
                    <a:pt x="1423" y="1925"/>
                  </a:lnTo>
                  <a:lnTo>
                    <a:pt x="1507" y="1549"/>
                  </a:lnTo>
                  <a:lnTo>
                    <a:pt x="1549" y="1214"/>
                  </a:lnTo>
                  <a:lnTo>
                    <a:pt x="1507" y="879"/>
                  </a:lnTo>
                  <a:lnTo>
                    <a:pt x="1423" y="544"/>
                  </a:lnTo>
                  <a:lnTo>
                    <a:pt x="1256" y="251"/>
                  </a:lnTo>
                  <a:lnTo>
                    <a:pt x="1130" y="168"/>
                  </a:lnTo>
                  <a:lnTo>
                    <a:pt x="1046" y="84"/>
                  </a:lnTo>
                  <a:lnTo>
                    <a:pt x="921" y="42"/>
                  </a:lnTo>
                  <a:lnTo>
                    <a:pt x="795"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85900" y="2895150"/>
              <a:ext cx="227075" cy="66975"/>
            </a:xfrm>
            <a:custGeom>
              <a:avLst/>
              <a:gdLst/>
              <a:ahLst/>
              <a:cxnLst/>
              <a:rect l="l" t="t" r="r" b="b"/>
              <a:pathLst>
                <a:path w="9083" h="2679" extrusionOk="0">
                  <a:moveTo>
                    <a:pt x="1" y="0"/>
                  </a:moveTo>
                  <a:lnTo>
                    <a:pt x="2637" y="2260"/>
                  </a:lnTo>
                  <a:lnTo>
                    <a:pt x="2637" y="2427"/>
                  </a:lnTo>
                  <a:lnTo>
                    <a:pt x="2637" y="2678"/>
                  </a:lnTo>
                  <a:lnTo>
                    <a:pt x="6446" y="2678"/>
                  </a:lnTo>
                  <a:lnTo>
                    <a:pt x="6446" y="2427"/>
                  </a:lnTo>
                  <a:lnTo>
                    <a:pt x="6446" y="2260"/>
                  </a:lnTo>
                  <a:lnTo>
                    <a:pt x="9082"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2918600" y="1665800"/>
              <a:ext cx="274125" cy="108850"/>
            </a:xfrm>
            <a:custGeom>
              <a:avLst/>
              <a:gdLst/>
              <a:ahLst/>
              <a:cxnLst/>
              <a:rect l="l" t="t" r="r" b="b"/>
              <a:pathLst>
                <a:path w="10965" h="4354" extrusionOk="0">
                  <a:moveTo>
                    <a:pt x="0" y="1"/>
                  </a:moveTo>
                  <a:lnTo>
                    <a:pt x="126" y="712"/>
                  </a:lnTo>
                  <a:lnTo>
                    <a:pt x="377" y="1382"/>
                  </a:lnTo>
                  <a:lnTo>
                    <a:pt x="670" y="2051"/>
                  </a:lnTo>
                  <a:lnTo>
                    <a:pt x="1046" y="2637"/>
                  </a:lnTo>
                  <a:lnTo>
                    <a:pt x="1507" y="3139"/>
                  </a:lnTo>
                  <a:lnTo>
                    <a:pt x="2051" y="3642"/>
                  </a:lnTo>
                  <a:lnTo>
                    <a:pt x="2595" y="4018"/>
                  </a:lnTo>
                  <a:lnTo>
                    <a:pt x="3222" y="4353"/>
                  </a:lnTo>
                  <a:lnTo>
                    <a:pt x="3222" y="2846"/>
                  </a:lnTo>
                  <a:lnTo>
                    <a:pt x="7742" y="2846"/>
                  </a:lnTo>
                  <a:lnTo>
                    <a:pt x="7742" y="4353"/>
                  </a:lnTo>
                  <a:lnTo>
                    <a:pt x="8370" y="4018"/>
                  </a:lnTo>
                  <a:lnTo>
                    <a:pt x="8956" y="3600"/>
                  </a:lnTo>
                  <a:lnTo>
                    <a:pt x="9458" y="3139"/>
                  </a:lnTo>
                  <a:lnTo>
                    <a:pt x="9918" y="2637"/>
                  </a:lnTo>
                  <a:lnTo>
                    <a:pt x="10295" y="2051"/>
                  </a:lnTo>
                  <a:lnTo>
                    <a:pt x="10630" y="1382"/>
                  </a:lnTo>
                  <a:lnTo>
                    <a:pt x="10839" y="712"/>
                  </a:lnTo>
                  <a:lnTo>
                    <a:pt x="10965"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2917550" y="1297525"/>
              <a:ext cx="277275" cy="356800"/>
            </a:xfrm>
            <a:custGeom>
              <a:avLst/>
              <a:gdLst/>
              <a:ahLst/>
              <a:cxnLst/>
              <a:rect l="l" t="t" r="r" b="b"/>
              <a:pathLst>
                <a:path w="11091" h="14272" extrusionOk="0">
                  <a:moveTo>
                    <a:pt x="5148" y="1"/>
                  </a:moveTo>
                  <a:lnTo>
                    <a:pt x="4771" y="42"/>
                  </a:lnTo>
                  <a:lnTo>
                    <a:pt x="4394" y="126"/>
                  </a:lnTo>
                  <a:lnTo>
                    <a:pt x="4060" y="210"/>
                  </a:lnTo>
                  <a:lnTo>
                    <a:pt x="3348" y="461"/>
                  </a:lnTo>
                  <a:lnTo>
                    <a:pt x="2720" y="796"/>
                  </a:lnTo>
                  <a:lnTo>
                    <a:pt x="2386" y="1005"/>
                  </a:lnTo>
                  <a:lnTo>
                    <a:pt x="2093" y="1214"/>
                  </a:lnTo>
                  <a:lnTo>
                    <a:pt x="1800" y="1465"/>
                  </a:lnTo>
                  <a:lnTo>
                    <a:pt x="1507" y="1758"/>
                  </a:lnTo>
                  <a:lnTo>
                    <a:pt x="1256" y="2009"/>
                  </a:lnTo>
                  <a:lnTo>
                    <a:pt x="1005" y="2344"/>
                  </a:lnTo>
                  <a:lnTo>
                    <a:pt x="795" y="2637"/>
                  </a:lnTo>
                  <a:lnTo>
                    <a:pt x="628" y="3014"/>
                  </a:lnTo>
                  <a:lnTo>
                    <a:pt x="4353" y="3014"/>
                  </a:lnTo>
                  <a:lnTo>
                    <a:pt x="4353" y="4813"/>
                  </a:lnTo>
                  <a:lnTo>
                    <a:pt x="42" y="4813"/>
                  </a:lnTo>
                  <a:lnTo>
                    <a:pt x="42" y="4939"/>
                  </a:lnTo>
                  <a:lnTo>
                    <a:pt x="0" y="5567"/>
                  </a:lnTo>
                  <a:lnTo>
                    <a:pt x="0" y="6697"/>
                  </a:lnTo>
                  <a:lnTo>
                    <a:pt x="4353" y="6697"/>
                  </a:lnTo>
                  <a:lnTo>
                    <a:pt x="4353" y="8496"/>
                  </a:lnTo>
                  <a:lnTo>
                    <a:pt x="0" y="8496"/>
                  </a:lnTo>
                  <a:lnTo>
                    <a:pt x="0" y="10421"/>
                  </a:lnTo>
                  <a:lnTo>
                    <a:pt x="4353" y="10421"/>
                  </a:lnTo>
                  <a:lnTo>
                    <a:pt x="4353" y="12221"/>
                  </a:lnTo>
                  <a:lnTo>
                    <a:pt x="0" y="12221"/>
                  </a:lnTo>
                  <a:lnTo>
                    <a:pt x="0" y="14020"/>
                  </a:lnTo>
                  <a:lnTo>
                    <a:pt x="0" y="14271"/>
                  </a:lnTo>
                  <a:lnTo>
                    <a:pt x="11049" y="14271"/>
                  </a:lnTo>
                  <a:lnTo>
                    <a:pt x="11090" y="14020"/>
                  </a:lnTo>
                  <a:lnTo>
                    <a:pt x="11090" y="12221"/>
                  </a:lnTo>
                  <a:lnTo>
                    <a:pt x="6696" y="12221"/>
                  </a:lnTo>
                  <a:lnTo>
                    <a:pt x="6696" y="10421"/>
                  </a:lnTo>
                  <a:lnTo>
                    <a:pt x="11090" y="10421"/>
                  </a:lnTo>
                  <a:lnTo>
                    <a:pt x="11090" y="8496"/>
                  </a:lnTo>
                  <a:lnTo>
                    <a:pt x="6696" y="8496"/>
                  </a:lnTo>
                  <a:lnTo>
                    <a:pt x="6696" y="6697"/>
                  </a:lnTo>
                  <a:lnTo>
                    <a:pt x="11090" y="6697"/>
                  </a:lnTo>
                  <a:lnTo>
                    <a:pt x="11090" y="5567"/>
                  </a:lnTo>
                  <a:lnTo>
                    <a:pt x="11049" y="4939"/>
                  </a:lnTo>
                  <a:lnTo>
                    <a:pt x="11007" y="4813"/>
                  </a:lnTo>
                  <a:lnTo>
                    <a:pt x="6696" y="4813"/>
                  </a:lnTo>
                  <a:lnTo>
                    <a:pt x="6696" y="3014"/>
                  </a:lnTo>
                  <a:lnTo>
                    <a:pt x="10463" y="3014"/>
                  </a:lnTo>
                  <a:lnTo>
                    <a:pt x="10253" y="2637"/>
                  </a:lnTo>
                  <a:lnTo>
                    <a:pt x="10002" y="2261"/>
                  </a:lnTo>
                  <a:lnTo>
                    <a:pt x="9751" y="1926"/>
                  </a:lnTo>
                  <a:lnTo>
                    <a:pt x="9458" y="1633"/>
                  </a:lnTo>
                  <a:lnTo>
                    <a:pt x="8914" y="1172"/>
                  </a:lnTo>
                  <a:lnTo>
                    <a:pt x="8328" y="796"/>
                  </a:lnTo>
                  <a:lnTo>
                    <a:pt x="7701" y="461"/>
                  </a:lnTo>
                  <a:lnTo>
                    <a:pt x="7031" y="210"/>
                  </a:lnTo>
                  <a:lnTo>
                    <a:pt x="6654" y="126"/>
                  </a:lnTo>
                  <a:lnTo>
                    <a:pt x="6278" y="42"/>
                  </a:lnTo>
                  <a:lnTo>
                    <a:pt x="5901"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2491725" y="2471400"/>
              <a:ext cx="95225" cy="162200"/>
            </a:xfrm>
            <a:custGeom>
              <a:avLst/>
              <a:gdLst/>
              <a:ahLst/>
              <a:cxnLst/>
              <a:rect l="l" t="t" r="r" b="b"/>
              <a:pathLst>
                <a:path w="3809" h="6488" extrusionOk="0">
                  <a:moveTo>
                    <a:pt x="0" y="1"/>
                  </a:moveTo>
                  <a:lnTo>
                    <a:pt x="0" y="6488"/>
                  </a:lnTo>
                  <a:lnTo>
                    <a:pt x="3809" y="6488"/>
                  </a:lnTo>
                  <a:lnTo>
                    <a:pt x="3809"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2606800" y="2471400"/>
              <a:ext cx="154875" cy="162200"/>
            </a:xfrm>
            <a:custGeom>
              <a:avLst/>
              <a:gdLst/>
              <a:ahLst/>
              <a:cxnLst/>
              <a:rect l="l" t="t" r="r" b="b"/>
              <a:pathLst>
                <a:path w="6195" h="6488" extrusionOk="0">
                  <a:moveTo>
                    <a:pt x="1" y="1"/>
                  </a:moveTo>
                  <a:lnTo>
                    <a:pt x="1" y="6488"/>
                  </a:lnTo>
                  <a:lnTo>
                    <a:pt x="6195" y="6488"/>
                  </a:lnTo>
                  <a:lnTo>
                    <a:pt x="6195"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2984500" y="2471400"/>
              <a:ext cx="137075" cy="220800"/>
            </a:xfrm>
            <a:custGeom>
              <a:avLst/>
              <a:gdLst/>
              <a:ahLst/>
              <a:cxnLst/>
              <a:rect l="l" t="t" r="r" b="b"/>
              <a:pathLst>
                <a:path w="5483" h="8832" extrusionOk="0">
                  <a:moveTo>
                    <a:pt x="1" y="1"/>
                  </a:moveTo>
                  <a:lnTo>
                    <a:pt x="1" y="6488"/>
                  </a:lnTo>
                  <a:lnTo>
                    <a:pt x="2051" y="6488"/>
                  </a:lnTo>
                  <a:lnTo>
                    <a:pt x="2051" y="7785"/>
                  </a:lnTo>
                  <a:lnTo>
                    <a:pt x="2051" y="8831"/>
                  </a:lnTo>
                  <a:lnTo>
                    <a:pt x="2553" y="8664"/>
                  </a:lnTo>
                  <a:lnTo>
                    <a:pt x="3056" y="8455"/>
                  </a:lnTo>
                  <a:lnTo>
                    <a:pt x="3516" y="8162"/>
                  </a:lnTo>
                  <a:lnTo>
                    <a:pt x="3934" y="7827"/>
                  </a:lnTo>
                  <a:lnTo>
                    <a:pt x="4186" y="7576"/>
                  </a:lnTo>
                  <a:lnTo>
                    <a:pt x="4437" y="7325"/>
                  </a:lnTo>
                  <a:lnTo>
                    <a:pt x="4646" y="7032"/>
                  </a:lnTo>
                  <a:lnTo>
                    <a:pt x="4855" y="6739"/>
                  </a:lnTo>
                  <a:lnTo>
                    <a:pt x="5106" y="6195"/>
                  </a:lnTo>
                  <a:lnTo>
                    <a:pt x="5315" y="5651"/>
                  </a:lnTo>
                  <a:lnTo>
                    <a:pt x="5441" y="5023"/>
                  </a:lnTo>
                  <a:lnTo>
                    <a:pt x="5483" y="4437"/>
                  </a:lnTo>
                  <a:lnTo>
                    <a:pt x="5441" y="4019"/>
                  </a:lnTo>
                  <a:lnTo>
                    <a:pt x="5399" y="3642"/>
                  </a:lnTo>
                  <a:lnTo>
                    <a:pt x="5315" y="3265"/>
                  </a:lnTo>
                  <a:lnTo>
                    <a:pt x="5190" y="2889"/>
                  </a:lnTo>
                  <a:lnTo>
                    <a:pt x="5064" y="2554"/>
                  </a:lnTo>
                  <a:lnTo>
                    <a:pt x="4897" y="2219"/>
                  </a:lnTo>
                  <a:lnTo>
                    <a:pt x="4688" y="1884"/>
                  </a:lnTo>
                  <a:lnTo>
                    <a:pt x="4478" y="1591"/>
                  </a:lnTo>
                  <a:lnTo>
                    <a:pt x="4227" y="1298"/>
                  </a:lnTo>
                  <a:lnTo>
                    <a:pt x="3934" y="1047"/>
                  </a:lnTo>
                  <a:lnTo>
                    <a:pt x="3683" y="796"/>
                  </a:lnTo>
                  <a:lnTo>
                    <a:pt x="3349" y="587"/>
                  </a:lnTo>
                  <a:lnTo>
                    <a:pt x="3014" y="378"/>
                  </a:lnTo>
                  <a:lnTo>
                    <a:pt x="2679" y="210"/>
                  </a:lnTo>
                  <a:lnTo>
                    <a:pt x="2344" y="85"/>
                  </a:lnTo>
                  <a:lnTo>
                    <a:pt x="1967"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2780475" y="2471400"/>
              <a:ext cx="191500" cy="162200"/>
            </a:xfrm>
            <a:custGeom>
              <a:avLst/>
              <a:gdLst/>
              <a:ahLst/>
              <a:cxnLst/>
              <a:rect l="l" t="t" r="r" b="b"/>
              <a:pathLst>
                <a:path w="7660" h="6488" extrusionOk="0">
                  <a:moveTo>
                    <a:pt x="1" y="1"/>
                  </a:moveTo>
                  <a:lnTo>
                    <a:pt x="1" y="6488"/>
                  </a:lnTo>
                  <a:lnTo>
                    <a:pt x="7659" y="6488"/>
                  </a:lnTo>
                  <a:lnTo>
                    <a:pt x="7659"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2491725" y="2082200"/>
              <a:ext cx="1127875" cy="874700"/>
            </a:xfrm>
            <a:custGeom>
              <a:avLst/>
              <a:gdLst/>
              <a:ahLst/>
              <a:cxnLst/>
              <a:rect l="l" t="t" r="r" b="b"/>
              <a:pathLst>
                <a:path w="45115" h="34988" extrusionOk="0">
                  <a:moveTo>
                    <a:pt x="0" y="1"/>
                  </a:moveTo>
                  <a:lnTo>
                    <a:pt x="0" y="12849"/>
                  </a:lnTo>
                  <a:lnTo>
                    <a:pt x="3809" y="12849"/>
                  </a:lnTo>
                  <a:lnTo>
                    <a:pt x="3809" y="10254"/>
                  </a:lnTo>
                  <a:lnTo>
                    <a:pt x="1507" y="10254"/>
                  </a:lnTo>
                  <a:lnTo>
                    <a:pt x="1674" y="9794"/>
                  </a:lnTo>
                  <a:lnTo>
                    <a:pt x="1884" y="9417"/>
                  </a:lnTo>
                  <a:lnTo>
                    <a:pt x="2135" y="9040"/>
                  </a:lnTo>
                  <a:lnTo>
                    <a:pt x="2469" y="8747"/>
                  </a:lnTo>
                  <a:lnTo>
                    <a:pt x="2846" y="8455"/>
                  </a:lnTo>
                  <a:lnTo>
                    <a:pt x="3265" y="8287"/>
                  </a:lnTo>
                  <a:lnTo>
                    <a:pt x="3725" y="8162"/>
                  </a:lnTo>
                  <a:lnTo>
                    <a:pt x="4185" y="8120"/>
                  </a:lnTo>
                  <a:lnTo>
                    <a:pt x="4688" y="8162"/>
                  </a:lnTo>
                  <a:lnTo>
                    <a:pt x="5148" y="8287"/>
                  </a:lnTo>
                  <a:lnTo>
                    <a:pt x="5566" y="8455"/>
                  </a:lnTo>
                  <a:lnTo>
                    <a:pt x="5943" y="8747"/>
                  </a:lnTo>
                  <a:lnTo>
                    <a:pt x="6278" y="9040"/>
                  </a:lnTo>
                  <a:lnTo>
                    <a:pt x="6529" y="9417"/>
                  </a:lnTo>
                  <a:lnTo>
                    <a:pt x="6738" y="9794"/>
                  </a:lnTo>
                  <a:lnTo>
                    <a:pt x="6906" y="10254"/>
                  </a:lnTo>
                  <a:lnTo>
                    <a:pt x="4604" y="10254"/>
                  </a:lnTo>
                  <a:lnTo>
                    <a:pt x="4604" y="12849"/>
                  </a:lnTo>
                  <a:lnTo>
                    <a:pt x="10798" y="12849"/>
                  </a:lnTo>
                  <a:lnTo>
                    <a:pt x="10798" y="10254"/>
                  </a:lnTo>
                  <a:lnTo>
                    <a:pt x="8496" y="10254"/>
                  </a:lnTo>
                  <a:lnTo>
                    <a:pt x="8621" y="9794"/>
                  </a:lnTo>
                  <a:lnTo>
                    <a:pt x="8831" y="9417"/>
                  </a:lnTo>
                  <a:lnTo>
                    <a:pt x="9124" y="9040"/>
                  </a:lnTo>
                  <a:lnTo>
                    <a:pt x="9458" y="8747"/>
                  </a:lnTo>
                  <a:lnTo>
                    <a:pt x="9835" y="8455"/>
                  </a:lnTo>
                  <a:lnTo>
                    <a:pt x="10254" y="8287"/>
                  </a:lnTo>
                  <a:lnTo>
                    <a:pt x="10714" y="8162"/>
                  </a:lnTo>
                  <a:lnTo>
                    <a:pt x="11174" y="8120"/>
                  </a:lnTo>
                  <a:lnTo>
                    <a:pt x="11635" y="8162"/>
                  </a:lnTo>
                  <a:lnTo>
                    <a:pt x="12095" y="8287"/>
                  </a:lnTo>
                  <a:lnTo>
                    <a:pt x="12513" y="8455"/>
                  </a:lnTo>
                  <a:lnTo>
                    <a:pt x="12890" y="8747"/>
                  </a:lnTo>
                  <a:lnTo>
                    <a:pt x="13225" y="9040"/>
                  </a:lnTo>
                  <a:lnTo>
                    <a:pt x="13518" y="9417"/>
                  </a:lnTo>
                  <a:lnTo>
                    <a:pt x="13727" y="9794"/>
                  </a:lnTo>
                  <a:lnTo>
                    <a:pt x="13853" y="10254"/>
                  </a:lnTo>
                  <a:lnTo>
                    <a:pt x="11551" y="10254"/>
                  </a:lnTo>
                  <a:lnTo>
                    <a:pt x="11551" y="12849"/>
                  </a:lnTo>
                  <a:lnTo>
                    <a:pt x="21971" y="12849"/>
                  </a:lnTo>
                  <a:lnTo>
                    <a:pt x="34652" y="9124"/>
                  </a:lnTo>
                  <a:lnTo>
                    <a:pt x="41473" y="4018"/>
                  </a:lnTo>
                  <a:lnTo>
                    <a:pt x="41473" y="14230"/>
                  </a:lnTo>
                  <a:lnTo>
                    <a:pt x="41473" y="24399"/>
                  </a:lnTo>
                  <a:lnTo>
                    <a:pt x="34652" y="19294"/>
                  </a:lnTo>
                  <a:lnTo>
                    <a:pt x="23938" y="16155"/>
                  </a:lnTo>
                  <a:lnTo>
                    <a:pt x="23938" y="16155"/>
                  </a:lnTo>
                  <a:lnTo>
                    <a:pt x="24315" y="16532"/>
                  </a:lnTo>
                  <a:lnTo>
                    <a:pt x="24692" y="16908"/>
                  </a:lnTo>
                  <a:lnTo>
                    <a:pt x="24985" y="17369"/>
                  </a:lnTo>
                  <a:lnTo>
                    <a:pt x="25236" y="17829"/>
                  </a:lnTo>
                  <a:lnTo>
                    <a:pt x="25445" y="18331"/>
                  </a:lnTo>
                  <a:lnTo>
                    <a:pt x="25571" y="18875"/>
                  </a:lnTo>
                  <a:lnTo>
                    <a:pt x="25654" y="19419"/>
                  </a:lnTo>
                  <a:lnTo>
                    <a:pt x="25696" y="20005"/>
                  </a:lnTo>
                  <a:lnTo>
                    <a:pt x="25654" y="20675"/>
                  </a:lnTo>
                  <a:lnTo>
                    <a:pt x="25529" y="21344"/>
                  </a:lnTo>
                  <a:lnTo>
                    <a:pt x="25319" y="21972"/>
                  </a:lnTo>
                  <a:lnTo>
                    <a:pt x="25026" y="22558"/>
                  </a:lnTo>
                  <a:lnTo>
                    <a:pt x="24608" y="23144"/>
                  </a:lnTo>
                  <a:lnTo>
                    <a:pt x="24148" y="23646"/>
                  </a:lnTo>
                  <a:lnTo>
                    <a:pt x="23645" y="24106"/>
                  </a:lnTo>
                  <a:lnTo>
                    <a:pt x="23060" y="24441"/>
                  </a:lnTo>
                  <a:lnTo>
                    <a:pt x="22432" y="24734"/>
                  </a:lnTo>
                  <a:lnTo>
                    <a:pt x="21762" y="24943"/>
                  </a:lnTo>
                  <a:lnTo>
                    <a:pt x="21762" y="25906"/>
                  </a:lnTo>
                  <a:lnTo>
                    <a:pt x="21762" y="27580"/>
                  </a:lnTo>
                  <a:lnTo>
                    <a:pt x="11551" y="27580"/>
                  </a:lnTo>
                  <a:lnTo>
                    <a:pt x="11551" y="28668"/>
                  </a:lnTo>
                  <a:lnTo>
                    <a:pt x="11551" y="29630"/>
                  </a:lnTo>
                  <a:lnTo>
                    <a:pt x="11551" y="30928"/>
                  </a:lnTo>
                  <a:lnTo>
                    <a:pt x="10798" y="30928"/>
                  </a:lnTo>
                  <a:lnTo>
                    <a:pt x="10798" y="30258"/>
                  </a:lnTo>
                  <a:lnTo>
                    <a:pt x="10798" y="28417"/>
                  </a:lnTo>
                  <a:lnTo>
                    <a:pt x="10798" y="27580"/>
                  </a:lnTo>
                  <a:lnTo>
                    <a:pt x="4604" y="27580"/>
                  </a:lnTo>
                  <a:lnTo>
                    <a:pt x="4604" y="30928"/>
                  </a:lnTo>
                  <a:lnTo>
                    <a:pt x="3809" y="30928"/>
                  </a:lnTo>
                  <a:lnTo>
                    <a:pt x="3809" y="27580"/>
                  </a:lnTo>
                  <a:lnTo>
                    <a:pt x="0" y="27580"/>
                  </a:lnTo>
                  <a:lnTo>
                    <a:pt x="0" y="34987"/>
                  </a:lnTo>
                  <a:lnTo>
                    <a:pt x="45114" y="34987"/>
                  </a:lnTo>
                  <a:lnTo>
                    <a:pt x="45114" y="1"/>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40925" y="1207550"/>
              <a:ext cx="11525" cy="590100"/>
            </a:xfrm>
            <a:custGeom>
              <a:avLst/>
              <a:gdLst/>
              <a:ahLst/>
              <a:cxnLst/>
              <a:rect l="l" t="t" r="r" b="b"/>
              <a:pathLst>
                <a:path w="461" h="23604" extrusionOk="0">
                  <a:moveTo>
                    <a:pt x="0" y="1"/>
                  </a:moveTo>
                  <a:lnTo>
                    <a:pt x="0" y="23604"/>
                  </a:lnTo>
                  <a:lnTo>
                    <a:pt x="460" y="23436"/>
                  </a:lnTo>
                  <a:lnTo>
                    <a:pt x="460"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744500" y="1207550"/>
              <a:ext cx="11525" cy="114075"/>
            </a:xfrm>
            <a:custGeom>
              <a:avLst/>
              <a:gdLst/>
              <a:ahLst/>
              <a:cxnLst/>
              <a:rect l="l" t="t" r="r" b="b"/>
              <a:pathLst>
                <a:path w="461" h="4563" extrusionOk="0">
                  <a:moveTo>
                    <a:pt x="0" y="1"/>
                  </a:moveTo>
                  <a:lnTo>
                    <a:pt x="0" y="4562"/>
                  </a:lnTo>
                  <a:lnTo>
                    <a:pt x="84" y="4562"/>
                  </a:lnTo>
                  <a:lnTo>
                    <a:pt x="84" y="1633"/>
                  </a:lnTo>
                  <a:lnTo>
                    <a:pt x="126" y="1423"/>
                  </a:lnTo>
                  <a:lnTo>
                    <a:pt x="168" y="1214"/>
                  </a:lnTo>
                  <a:lnTo>
                    <a:pt x="293" y="1005"/>
                  </a:lnTo>
                  <a:lnTo>
                    <a:pt x="461" y="879"/>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744500" y="1479575"/>
              <a:ext cx="6300" cy="42925"/>
            </a:xfrm>
            <a:custGeom>
              <a:avLst/>
              <a:gdLst/>
              <a:ahLst/>
              <a:cxnLst/>
              <a:rect l="l" t="t" r="r" b="b"/>
              <a:pathLst>
                <a:path w="252" h="1717" extrusionOk="0">
                  <a:moveTo>
                    <a:pt x="0" y="0"/>
                  </a:moveTo>
                  <a:lnTo>
                    <a:pt x="0" y="1716"/>
                  </a:lnTo>
                  <a:lnTo>
                    <a:pt x="210" y="1716"/>
                  </a:lnTo>
                  <a:lnTo>
                    <a:pt x="251" y="0"/>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744500" y="1540250"/>
              <a:ext cx="4200" cy="31425"/>
            </a:xfrm>
            <a:custGeom>
              <a:avLst/>
              <a:gdLst/>
              <a:ahLst/>
              <a:cxnLst/>
              <a:rect l="l" t="t" r="r" b="b"/>
              <a:pathLst>
                <a:path w="168" h="1257" extrusionOk="0">
                  <a:moveTo>
                    <a:pt x="0" y="1"/>
                  </a:moveTo>
                  <a:lnTo>
                    <a:pt x="0" y="1256"/>
                  </a:lnTo>
                  <a:lnTo>
                    <a:pt x="168" y="1256"/>
                  </a:lnTo>
                  <a:lnTo>
                    <a:pt x="168"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744500" y="1358200"/>
              <a:ext cx="8400" cy="103625"/>
            </a:xfrm>
            <a:custGeom>
              <a:avLst/>
              <a:gdLst/>
              <a:ahLst/>
              <a:cxnLst/>
              <a:rect l="l" t="t" r="r" b="b"/>
              <a:pathLst>
                <a:path w="336" h="4145" extrusionOk="0">
                  <a:moveTo>
                    <a:pt x="0" y="1"/>
                  </a:moveTo>
                  <a:lnTo>
                    <a:pt x="0" y="4144"/>
                  </a:lnTo>
                  <a:lnTo>
                    <a:pt x="251" y="4144"/>
                  </a:lnTo>
                  <a:lnTo>
                    <a:pt x="293" y="2763"/>
                  </a:lnTo>
                  <a:lnTo>
                    <a:pt x="335" y="2093"/>
                  </a:lnTo>
                  <a:lnTo>
                    <a:pt x="210" y="1926"/>
                  </a:lnTo>
                  <a:lnTo>
                    <a:pt x="168" y="1800"/>
                  </a:lnTo>
                  <a:lnTo>
                    <a:pt x="84" y="1633"/>
                  </a:lnTo>
                  <a:lnTo>
                    <a:pt x="84" y="1424"/>
                  </a:lnTo>
                  <a:lnTo>
                    <a:pt x="84"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744500" y="1630225"/>
              <a:ext cx="2100" cy="87925"/>
            </a:xfrm>
            <a:custGeom>
              <a:avLst/>
              <a:gdLst/>
              <a:ahLst/>
              <a:cxnLst/>
              <a:rect l="l" t="t" r="r" b="b"/>
              <a:pathLst>
                <a:path w="84" h="3517" extrusionOk="0">
                  <a:moveTo>
                    <a:pt x="0" y="1"/>
                  </a:moveTo>
                  <a:lnTo>
                    <a:pt x="0" y="3516"/>
                  </a:lnTo>
                  <a:lnTo>
                    <a:pt x="84"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744500" y="1588375"/>
              <a:ext cx="3150" cy="25150"/>
            </a:xfrm>
            <a:custGeom>
              <a:avLst/>
              <a:gdLst/>
              <a:ahLst/>
              <a:cxnLst/>
              <a:rect l="l" t="t" r="r" b="b"/>
              <a:pathLst>
                <a:path w="126" h="1006" extrusionOk="0">
                  <a:moveTo>
                    <a:pt x="0" y="1"/>
                  </a:moveTo>
                  <a:lnTo>
                    <a:pt x="0" y="1005"/>
                  </a:lnTo>
                  <a:lnTo>
                    <a:pt x="84" y="1005"/>
                  </a:lnTo>
                  <a:lnTo>
                    <a:pt x="126"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949550" y="1207550"/>
              <a:ext cx="12600" cy="591150"/>
            </a:xfrm>
            <a:custGeom>
              <a:avLst/>
              <a:gdLst/>
              <a:ahLst/>
              <a:cxnLst/>
              <a:rect l="l" t="t" r="r" b="b"/>
              <a:pathLst>
                <a:path w="504" h="23646" extrusionOk="0">
                  <a:moveTo>
                    <a:pt x="1" y="1"/>
                  </a:moveTo>
                  <a:lnTo>
                    <a:pt x="1" y="23478"/>
                  </a:lnTo>
                  <a:lnTo>
                    <a:pt x="503" y="23646"/>
                  </a:lnTo>
                  <a:lnTo>
                    <a:pt x="503"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053125" y="1207550"/>
              <a:ext cx="11550" cy="643475"/>
            </a:xfrm>
            <a:custGeom>
              <a:avLst/>
              <a:gdLst/>
              <a:ahLst/>
              <a:cxnLst/>
              <a:rect l="l" t="t" r="r" b="b"/>
              <a:pathLst>
                <a:path w="462" h="25739" extrusionOk="0">
                  <a:moveTo>
                    <a:pt x="1" y="1"/>
                  </a:moveTo>
                  <a:lnTo>
                    <a:pt x="1" y="25403"/>
                  </a:lnTo>
                  <a:lnTo>
                    <a:pt x="461" y="25738"/>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155675" y="1207550"/>
              <a:ext cx="12575" cy="778425"/>
            </a:xfrm>
            <a:custGeom>
              <a:avLst/>
              <a:gdLst/>
              <a:ahLst/>
              <a:cxnLst/>
              <a:rect l="l" t="t" r="r" b="b"/>
              <a:pathLst>
                <a:path w="503" h="31137" extrusionOk="0">
                  <a:moveTo>
                    <a:pt x="0" y="1"/>
                  </a:moveTo>
                  <a:lnTo>
                    <a:pt x="0" y="30090"/>
                  </a:lnTo>
                  <a:lnTo>
                    <a:pt x="251" y="30593"/>
                  </a:lnTo>
                  <a:lnTo>
                    <a:pt x="502" y="31137"/>
                  </a:lnTo>
                  <a:lnTo>
                    <a:pt x="502"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259250" y="1207550"/>
              <a:ext cx="11525" cy="873650"/>
            </a:xfrm>
            <a:custGeom>
              <a:avLst/>
              <a:gdLst/>
              <a:ahLst/>
              <a:cxnLst/>
              <a:rect l="l" t="t" r="r" b="b"/>
              <a:pathLst>
                <a:path w="461" h="34946" extrusionOk="0">
                  <a:moveTo>
                    <a:pt x="0" y="1"/>
                  </a:moveTo>
                  <a:lnTo>
                    <a:pt x="0" y="34945"/>
                  </a:lnTo>
                  <a:lnTo>
                    <a:pt x="461" y="34945"/>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332275" y="1207550"/>
              <a:ext cx="11525" cy="873650"/>
            </a:xfrm>
            <a:custGeom>
              <a:avLst/>
              <a:gdLst/>
              <a:ahLst/>
              <a:cxnLst/>
              <a:rect l="l" t="t" r="r" b="b"/>
              <a:pathLst>
                <a:path w="461" h="34946" extrusionOk="0">
                  <a:moveTo>
                    <a:pt x="0" y="1"/>
                  </a:moveTo>
                  <a:lnTo>
                    <a:pt x="0" y="34945"/>
                  </a:lnTo>
                  <a:lnTo>
                    <a:pt x="461" y="34945"/>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434800" y="1207550"/>
              <a:ext cx="12575" cy="769025"/>
            </a:xfrm>
            <a:custGeom>
              <a:avLst/>
              <a:gdLst/>
              <a:ahLst/>
              <a:cxnLst/>
              <a:rect l="l" t="t" r="r" b="b"/>
              <a:pathLst>
                <a:path w="503" h="30761" extrusionOk="0">
                  <a:moveTo>
                    <a:pt x="1" y="1"/>
                  </a:moveTo>
                  <a:lnTo>
                    <a:pt x="1" y="30760"/>
                  </a:lnTo>
                  <a:lnTo>
                    <a:pt x="503" y="29756"/>
                  </a:lnTo>
                  <a:lnTo>
                    <a:pt x="503"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538375" y="1207550"/>
              <a:ext cx="11550" cy="640325"/>
            </a:xfrm>
            <a:custGeom>
              <a:avLst/>
              <a:gdLst/>
              <a:ahLst/>
              <a:cxnLst/>
              <a:rect l="l" t="t" r="r" b="b"/>
              <a:pathLst>
                <a:path w="462" h="25613" extrusionOk="0">
                  <a:moveTo>
                    <a:pt x="1" y="1"/>
                  </a:moveTo>
                  <a:lnTo>
                    <a:pt x="1" y="25613"/>
                  </a:lnTo>
                  <a:lnTo>
                    <a:pt x="461" y="25278"/>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847025" y="1540250"/>
              <a:ext cx="11525" cy="31425"/>
            </a:xfrm>
            <a:custGeom>
              <a:avLst/>
              <a:gdLst/>
              <a:ahLst/>
              <a:cxnLst/>
              <a:rect l="l" t="t" r="r" b="b"/>
              <a:pathLst>
                <a:path w="461" h="1257" extrusionOk="0">
                  <a:moveTo>
                    <a:pt x="1" y="1"/>
                  </a:moveTo>
                  <a:lnTo>
                    <a:pt x="1" y="1256"/>
                  </a:lnTo>
                  <a:lnTo>
                    <a:pt x="461" y="1256"/>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847025" y="1358200"/>
              <a:ext cx="11525" cy="103625"/>
            </a:xfrm>
            <a:custGeom>
              <a:avLst/>
              <a:gdLst/>
              <a:ahLst/>
              <a:cxnLst/>
              <a:rect l="l" t="t" r="r" b="b"/>
              <a:pathLst>
                <a:path w="461" h="4145" extrusionOk="0">
                  <a:moveTo>
                    <a:pt x="210" y="1"/>
                  </a:moveTo>
                  <a:lnTo>
                    <a:pt x="210" y="1424"/>
                  </a:lnTo>
                  <a:lnTo>
                    <a:pt x="168" y="1591"/>
                  </a:lnTo>
                  <a:lnTo>
                    <a:pt x="126" y="1759"/>
                  </a:lnTo>
                  <a:lnTo>
                    <a:pt x="1" y="2052"/>
                  </a:lnTo>
                  <a:lnTo>
                    <a:pt x="1" y="4144"/>
                  </a:lnTo>
                  <a:lnTo>
                    <a:pt x="461" y="4144"/>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847025" y="1479575"/>
              <a:ext cx="11525" cy="42925"/>
            </a:xfrm>
            <a:custGeom>
              <a:avLst/>
              <a:gdLst/>
              <a:ahLst/>
              <a:cxnLst/>
              <a:rect l="l" t="t" r="r" b="b"/>
              <a:pathLst>
                <a:path w="461" h="1717" extrusionOk="0">
                  <a:moveTo>
                    <a:pt x="1" y="0"/>
                  </a:moveTo>
                  <a:lnTo>
                    <a:pt x="1" y="1716"/>
                  </a:lnTo>
                  <a:lnTo>
                    <a:pt x="461" y="1716"/>
                  </a:lnTo>
                  <a:lnTo>
                    <a:pt x="461" y="0"/>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847025" y="1207550"/>
              <a:ext cx="11525" cy="114075"/>
            </a:xfrm>
            <a:custGeom>
              <a:avLst/>
              <a:gdLst/>
              <a:ahLst/>
              <a:cxnLst/>
              <a:rect l="l" t="t" r="r" b="b"/>
              <a:pathLst>
                <a:path w="461" h="4563" extrusionOk="0">
                  <a:moveTo>
                    <a:pt x="1" y="1"/>
                  </a:moveTo>
                  <a:lnTo>
                    <a:pt x="1" y="1047"/>
                  </a:lnTo>
                  <a:lnTo>
                    <a:pt x="126" y="1340"/>
                  </a:lnTo>
                  <a:lnTo>
                    <a:pt x="168" y="1465"/>
                  </a:lnTo>
                  <a:lnTo>
                    <a:pt x="210" y="1633"/>
                  </a:lnTo>
                  <a:lnTo>
                    <a:pt x="210" y="4562"/>
                  </a:lnTo>
                  <a:lnTo>
                    <a:pt x="461" y="4562"/>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847025" y="1588375"/>
              <a:ext cx="11525" cy="25150"/>
            </a:xfrm>
            <a:custGeom>
              <a:avLst/>
              <a:gdLst/>
              <a:ahLst/>
              <a:cxnLst/>
              <a:rect l="l" t="t" r="r" b="b"/>
              <a:pathLst>
                <a:path w="461" h="1006" extrusionOk="0">
                  <a:moveTo>
                    <a:pt x="1" y="1"/>
                  </a:moveTo>
                  <a:lnTo>
                    <a:pt x="1" y="1005"/>
                  </a:lnTo>
                  <a:lnTo>
                    <a:pt x="461" y="1005"/>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847025" y="1630225"/>
              <a:ext cx="11525" cy="151750"/>
            </a:xfrm>
            <a:custGeom>
              <a:avLst/>
              <a:gdLst/>
              <a:ahLst/>
              <a:cxnLst/>
              <a:rect l="l" t="t" r="r" b="b"/>
              <a:pathLst>
                <a:path w="461" h="6070" extrusionOk="0">
                  <a:moveTo>
                    <a:pt x="1" y="1"/>
                  </a:moveTo>
                  <a:lnTo>
                    <a:pt x="1" y="6069"/>
                  </a:lnTo>
                  <a:lnTo>
                    <a:pt x="461" y="6069"/>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3088075" y="1553850"/>
              <a:ext cx="530475" cy="528375"/>
            </a:xfrm>
            <a:custGeom>
              <a:avLst/>
              <a:gdLst/>
              <a:ahLst/>
              <a:cxnLst/>
              <a:rect l="l" t="t" r="r" b="b"/>
              <a:pathLst>
                <a:path w="21219" h="21135" extrusionOk="0">
                  <a:moveTo>
                    <a:pt x="7659" y="1"/>
                  </a:moveTo>
                  <a:lnTo>
                    <a:pt x="7659" y="43"/>
                  </a:lnTo>
                  <a:lnTo>
                    <a:pt x="7073" y="43"/>
                  </a:lnTo>
                  <a:lnTo>
                    <a:pt x="7073" y="3809"/>
                  </a:lnTo>
                  <a:lnTo>
                    <a:pt x="7073" y="4604"/>
                  </a:lnTo>
                  <a:lnTo>
                    <a:pt x="6948" y="5358"/>
                  </a:lnTo>
                  <a:lnTo>
                    <a:pt x="6780" y="6111"/>
                  </a:lnTo>
                  <a:lnTo>
                    <a:pt x="6529" y="6780"/>
                  </a:lnTo>
                  <a:lnTo>
                    <a:pt x="6236" y="7492"/>
                  </a:lnTo>
                  <a:lnTo>
                    <a:pt x="5901" y="8120"/>
                  </a:lnTo>
                  <a:lnTo>
                    <a:pt x="5525" y="8747"/>
                  </a:lnTo>
                  <a:lnTo>
                    <a:pt x="5065" y="9291"/>
                  </a:lnTo>
                  <a:lnTo>
                    <a:pt x="4562" y="9835"/>
                  </a:lnTo>
                  <a:lnTo>
                    <a:pt x="4018" y="10296"/>
                  </a:lnTo>
                  <a:lnTo>
                    <a:pt x="3432" y="10756"/>
                  </a:lnTo>
                  <a:lnTo>
                    <a:pt x="2805" y="11133"/>
                  </a:lnTo>
                  <a:lnTo>
                    <a:pt x="2135" y="11468"/>
                  </a:lnTo>
                  <a:lnTo>
                    <a:pt x="1465" y="11761"/>
                  </a:lnTo>
                  <a:lnTo>
                    <a:pt x="754" y="11970"/>
                  </a:lnTo>
                  <a:lnTo>
                    <a:pt x="1" y="12095"/>
                  </a:lnTo>
                  <a:lnTo>
                    <a:pt x="1" y="18624"/>
                  </a:lnTo>
                  <a:lnTo>
                    <a:pt x="838" y="18624"/>
                  </a:lnTo>
                  <a:lnTo>
                    <a:pt x="1131" y="18666"/>
                  </a:lnTo>
                  <a:lnTo>
                    <a:pt x="1340" y="18708"/>
                  </a:lnTo>
                  <a:lnTo>
                    <a:pt x="1842" y="18833"/>
                  </a:lnTo>
                  <a:lnTo>
                    <a:pt x="2261" y="19084"/>
                  </a:lnTo>
                  <a:lnTo>
                    <a:pt x="2637" y="19377"/>
                  </a:lnTo>
                  <a:lnTo>
                    <a:pt x="2930" y="19712"/>
                  </a:lnTo>
                  <a:lnTo>
                    <a:pt x="3139" y="20130"/>
                  </a:lnTo>
                  <a:lnTo>
                    <a:pt x="3307" y="20633"/>
                  </a:lnTo>
                  <a:lnTo>
                    <a:pt x="3349" y="20842"/>
                  </a:lnTo>
                  <a:lnTo>
                    <a:pt x="3349" y="21135"/>
                  </a:lnTo>
                  <a:lnTo>
                    <a:pt x="21219" y="21135"/>
                  </a:lnTo>
                  <a:lnTo>
                    <a:pt x="10003" y="3642"/>
                  </a:lnTo>
                  <a:lnTo>
                    <a:pt x="7659"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3088075" y="1420975"/>
              <a:ext cx="179975" cy="417475"/>
            </a:xfrm>
            <a:custGeom>
              <a:avLst/>
              <a:gdLst/>
              <a:ahLst/>
              <a:cxnLst/>
              <a:rect l="l" t="t" r="r" b="b"/>
              <a:pathLst>
                <a:path w="7199" h="16699" extrusionOk="0">
                  <a:moveTo>
                    <a:pt x="4228" y="1"/>
                  </a:moveTo>
                  <a:lnTo>
                    <a:pt x="4269" y="629"/>
                  </a:lnTo>
                  <a:lnTo>
                    <a:pt x="4269" y="1759"/>
                  </a:lnTo>
                  <a:lnTo>
                    <a:pt x="4269" y="3558"/>
                  </a:lnTo>
                  <a:lnTo>
                    <a:pt x="4269" y="5483"/>
                  </a:lnTo>
                  <a:lnTo>
                    <a:pt x="4269" y="7283"/>
                  </a:lnTo>
                  <a:lnTo>
                    <a:pt x="4269" y="9082"/>
                  </a:lnTo>
                  <a:lnTo>
                    <a:pt x="4228" y="9333"/>
                  </a:lnTo>
                  <a:lnTo>
                    <a:pt x="4269" y="9333"/>
                  </a:lnTo>
                  <a:lnTo>
                    <a:pt x="4269" y="9794"/>
                  </a:lnTo>
                  <a:lnTo>
                    <a:pt x="4186" y="9794"/>
                  </a:lnTo>
                  <a:lnTo>
                    <a:pt x="4060" y="10505"/>
                  </a:lnTo>
                  <a:lnTo>
                    <a:pt x="3851" y="11175"/>
                  </a:lnTo>
                  <a:lnTo>
                    <a:pt x="3516" y="11844"/>
                  </a:lnTo>
                  <a:lnTo>
                    <a:pt x="3139" y="12430"/>
                  </a:lnTo>
                  <a:lnTo>
                    <a:pt x="2679" y="12932"/>
                  </a:lnTo>
                  <a:lnTo>
                    <a:pt x="2177" y="13393"/>
                  </a:lnTo>
                  <a:lnTo>
                    <a:pt x="1591" y="13811"/>
                  </a:lnTo>
                  <a:lnTo>
                    <a:pt x="963" y="14146"/>
                  </a:lnTo>
                  <a:lnTo>
                    <a:pt x="921" y="14355"/>
                  </a:lnTo>
                  <a:lnTo>
                    <a:pt x="880" y="14523"/>
                  </a:lnTo>
                  <a:lnTo>
                    <a:pt x="796" y="14690"/>
                  </a:lnTo>
                  <a:lnTo>
                    <a:pt x="670" y="14816"/>
                  </a:lnTo>
                  <a:lnTo>
                    <a:pt x="545" y="14941"/>
                  </a:lnTo>
                  <a:lnTo>
                    <a:pt x="377" y="15067"/>
                  </a:lnTo>
                  <a:lnTo>
                    <a:pt x="210" y="15109"/>
                  </a:lnTo>
                  <a:lnTo>
                    <a:pt x="1" y="15150"/>
                  </a:lnTo>
                  <a:lnTo>
                    <a:pt x="1" y="16699"/>
                  </a:lnTo>
                  <a:lnTo>
                    <a:pt x="670" y="16573"/>
                  </a:lnTo>
                  <a:lnTo>
                    <a:pt x="1298" y="16364"/>
                  </a:lnTo>
                  <a:lnTo>
                    <a:pt x="1926" y="16113"/>
                  </a:lnTo>
                  <a:lnTo>
                    <a:pt x="2512" y="15778"/>
                  </a:lnTo>
                  <a:lnTo>
                    <a:pt x="3098" y="15443"/>
                  </a:lnTo>
                  <a:lnTo>
                    <a:pt x="3600" y="15025"/>
                  </a:lnTo>
                  <a:lnTo>
                    <a:pt x="4102" y="14606"/>
                  </a:lnTo>
                  <a:lnTo>
                    <a:pt x="4562" y="14104"/>
                  </a:lnTo>
                  <a:lnTo>
                    <a:pt x="4939" y="13602"/>
                  </a:lnTo>
                  <a:lnTo>
                    <a:pt x="5316" y="13016"/>
                  </a:lnTo>
                  <a:lnTo>
                    <a:pt x="5650" y="12430"/>
                  </a:lnTo>
                  <a:lnTo>
                    <a:pt x="5901" y="11844"/>
                  </a:lnTo>
                  <a:lnTo>
                    <a:pt x="6111" y="11175"/>
                  </a:lnTo>
                  <a:lnTo>
                    <a:pt x="6278" y="10547"/>
                  </a:lnTo>
                  <a:lnTo>
                    <a:pt x="6362" y="9836"/>
                  </a:lnTo>
                  <a:lnTo>
                    <a:pt x="6404" y="9124"/>
                  </a:lnTo>
                  <a:lnTo>
                    <a:pt x="6404" y="5358"/>
                  </a:lnTo>
                  <a:lnTo>
                    <a:pt x="5818" y="5358"/>
                  </a:lnTo>
                  <a:lnTo>
                    <a:pt x="5818" y="4646"/>
                  </a:lnTo>
                  <a:lnTo>
                    <a:pt x="7199" y="4646"/>
                  </a:lnTo>
                  <a:lnTo>
                    <a:pt x="4228"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2843250" y="1420975"/>
              <a:ext cx="179975" cy="417475"/>
            </a:xfrm>
            <a:custGeom>
              <a:avLst/>
              <a:gdLst/>
              <a:ahLst/>
              <a:cxnLst/>
              <a:rect l="l" t="t" r="r" b="b"/>
              <a:pathLst>
                <a:path w="7199" h="16699" extrusionOk="0">
                  <a:moveTo>
                    <a:pt x="3014" y="1"/>
                  </a:moveTo>
                  <a:lnTo>
                    <a:pt x="1" y="4646"/>
                  </a:lnTo>
                  <a:lnTo>
                    <a:pt x="1382" y="4646"/>
                  </a:lnTo>
                  <a:lnTo>
                    <a:pt x="1382" y="5358"/>
                  </a:lnTo>
                  <a:lnTo>
                    <a:pt x="838" y="5358"/>
                  </a:lnTo>
                  <a:lnTo>
                    <a:pt x="838" y="9124"/>
                  </a:lnTo>
                  <a:lnTo>
                    <a:pt x="880" y="9836"/>
                  </a:lnTo>
                  <a:lnTo>
                    <a:pt x="963" y="10547"/>
                  </a:lnTo>
                  <a:lnTo>
                    <a:pt x="1089" y="11175"/>
                  </a:lnTo>
                  <a:lnTo>
                    <a:pt x="1298" y="11844"/>
                  </a:lnTo>
                  <a:lnTo>
                    <a:pt x="1591" y="12472"/>
                  </a:lnTo>
                  <a:lnTo>
                    <a:pt x="1884" y="13058"/>
                  </a:lnTo>
                  <a:lnTo>
                    <a:pt x="2261" y="13602"/>
                  </a:lnTo>
                  <a:lnTo>
                    <a:pt x="2679" y="14104"/>
                  </a:lnTo>
                  <a:lnTo>
                    <a:pt x="3098" y="14606"/>
                  </a:lnTo>
                  <a:lnTo>
                    <a:pt x="3600" y="15025"/>
                  </a:lnTo>
                  <a:lnTo>
                    <a:pt x="4144" y="15443"/>
                  </a:lnTo>
                  <a:lnTo>
                    <a:pt x="4688" y="15778"/>
                  </a:lnTo>
                  <a:lnTo>
                    <a:pt x="5274" y="16113"/>
                  </a:lnTo>
                  <a:lnTo>
                    <a:pt x="5902" y="16364"/>
                  </a:lnTo>
                  <a:lnTo>
                    <a:pt x="6529" y="16573"/>
                  </a:lnTo>
                  <a:lnTo>
                    <a:pt x="7199" y="16699"/>
                  </a:lnTo>
                  <a:lnTo>
                    <a:pt x="7199" y="15150"/>
                  </a:lnTo>
                  <a:lnTo>
                    <a:pt x="7032" y="15109"/>
                  </a:lnTo>
                  <a:lnTo>
                    <a:pt x="6822" y="15067"/>
                  </a:lnTo>
                  <a:lnTo>
                    <a:pt x="6655" y="14941"/>
                  </a:lnTo>
                  <a:lnTo>
                    <a:pt x="6529" y="14816"/>
                  </a:lnTo>
                  <a:lnTo>
                    <a:pt x="6404" y="14690"/>
                  </a:lnTo>
                  <a:lnTo>
                    <a:pt x="6320" y="14523"/>
                  </a:lnTo>
                  <a:lnTo>
                    <a:pt x="6278" y="14355"/>
                  </a:lnTo>
                  <a:lnTo>
                    <a:pt x="6236" y="14146"/>
                  </a:lnTo>
                  <a:lnTo>
                    <a:pt x="5609" y="13811"/>
                  </a:lnTo>
                  <a:lnTo>
                    <a:pt x="5065" y="13435"/>
                  </a:lnTo>
                  <a:lnTo>
                    <a:pt x="4521" y="12932"/>
                  </a:lnTo>
                  <a:lnTo>
                    <a:pt x="4060" y="12430"/>
                  </a:lnTo>
                  <a:lnTo>
                    <a:pt x="3684" y="11844"/>
                  </a:lnTo>
                  <a:lnTo>
                    <a:pt x="3391" y="11175"/>
                  </a:lnTo>
                  <a:lnTo>
                    <a:pt x="3140" y="10505"/>
                  </a:lnTo>
                  <a:lnTo>
                    <a:pt x="3014" y="9794"/>
                  </a:lnTo>
                  <a:lnTo>
                    <a:pt x="2972" y="9794"/>
                  </a:lnTo>
                  <a:lnTo>
                    <a:pt x="2972" y="9333"/>
                  </a:lnTo>
                  <a:lnTo>
                    <a:pt x="2972" y="9082"/>
                  </a:lnTo>
                  <a:lnTo>
                    <a:pt x="2972" y="7283"/>
                  </a:lnTo>
                  <a:lnTo>
                    <a:pt x="2972" y="5483"/>
                  </a:lnTo>
                  <a:lnTo>
                    <a:pt x="2972" y="3558"/>
                  </a:lnTo>
                  <a:lnTo>
                    <a:pt x="2972" y="1759"/>
                  </a:lnTo>
                  <a:lnTo>
                    <a:pt x="2972" y="629"/>
                  </a:lnTo>
                  <a:lnTo>
                    <a:pt x="3014"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2985550" y="1207550"/>
              <a:ext cx="140225" cy="109875"/>
            </a:xfrm>
            <a:custGeom>
              <a:avLst/>
              <a:gdLst/>
              <a:ahLst/>
              <a:cxnLst/>
              <a:rect l="l" t="t" r="r" b="b"/>
              <a:pathLst>
                <a:path w="5609" h="4395" extrusionOk="0">
                  <a:moveTo>
                    <a:pt x="2804" y="1"/>
                  </a:moveTo>
                  <a:lnTo>
                    <a:pt x="0" y="4395"/>
                  </a:lnTo>
                  <a:lnTo>
                    <a:pt x="628" y="4060"/>
                  </a:lnTo>
                  <a:lnTo>
                    <a:pt x="1340" y="3809"/>
                  </a:lnTo>
                  <a:lnTo>
                    <a:pt x="1674" y="3725"/>
                  </a:lnTo>
                  <a:lnTo>
                    <a:pt x="2051" y="3641"/>
                  </a:lnTo>
                  <a:lnTo>
                    <a:pt x="2428" y="3600"/>
                  </a:lnTo>
                  <a:lnTo>
                    <a:pt x="3181" y="3600"/>
                  </a:lnTo>
                  <a:lnTo>
                    <a:pt x="3558" y="3641"/>
                  </a:lnTo>
                  <a:lnTo>
                    <a:pt x="3934" y="3725"/>
                  </a:lnTo>
                  <a:lnTo>
                    <a:pt x="4311" y="3809"/>
                  </a:lnTo>
                  <a:lnTo>
                    <a:pt x="4981" y="4060"/>
                  </a:lnTo>
                  <a:lnTo>
                    <a:pt x="5608" y="4395"/>
                  </a:lnTo>
                  <a:lnTo>
                    <a:pt x="2804"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2492775" y="1553850"/>
              <a:ext cx="530450" cy="528375"/>
            </a:xfrm>
            <a:custGeom>
              <a:avLst/>
              <a:gdLst/>
              <a:ahLst/>
              <a:cxnLst/>
              <a:rect l="l" t="t" r="r" b="b"/>
              <a:pathLst>
                <a:path w="21218" h="21135" extrusionOk="0">
                  <a:moveTo>
                    <a:pt x="13601" y="1"/>
                  </a:moveTo>
                  <a:lnTo>
                    <a:pt x="11258" y="3642"/>
                  </a:lnTo>
                  <a:lnTo>
                    <a:pt x="0" y="21135"/>
                  </a:lnTo>
                  <a:lnTo>
                    <a:pt x="17870" y="21135"/>
                  </a:lnTo>
                  <a:lnTo>
                    <a:pt x="17870" y="20842"/>
                  </a:lnTo>
                  <a:lnTo>
                    <a:pt x="17912" y="20633"/>
                  </a:lnTo>
                  <a:lnTo>
                    <a:pt x="18079" y="20130"/>
                  </a:lnTo>
                  <a:lnTo>
                    <a:pt x="18330" y="19712"/>
                  </a:lnTo>
                  <a:lnTo>
                    <a:pt x="18623" y="19377"/>
                  </a:lnTo>
                  <a:lnTo>
                    <a:pt x="19000" y="19084"/>
                  </a:lnTo>
                  <a:lnTo>
                    <a:pt x="19418" y="18833"/>
                  </a:lnTo>
                  <a:lnTo>
                    <a:pt x="19879" y="18708"/>
                  </a:lnTo>
                  <a:lnTo>
                    <a:pt x="20130" y="18666"/>
                  </a:lnTo>
                  <a:lnTo>
                    <a:pt x="20381" y="18624"/>
                  </a:lnTo>
                  <a:lnTo>
                    <a:pt x="21218" y="18624"/>
                  </a:lnTo>
                  <a:lnTo>
                    <a:pt x="21218" y="12095"/>
                  </a:lnTo>
                  <a:lnTo>
                    <a:pt x="20507" y="11970"/>
                  </a:lnTo>
                  <a:lnTo>
                    <a:pt x="19753" y="11761"/>
                  </a:lnTo>
                  <a:lnTo>
                    <a:pt x="19084" y="11468"/>
                  </a:lnTo>
                  <a:lnTo>
                    <a:pt x="18414" y="11133"/>
                  </a:lnTo>
                  <a:lnTo>
                    <a:pt x="17786" y="10756"/>
                  </a:lnTo>
                  <a:lnTo>
                    <a:pt x="17242" y="10338"/>
                  </a:lnTo>
                  <a:lnTo>
                    <a:pt x="16698" y="9835"/>
                  </a:lnTo>
                  <a:lnTo>
                    <a:pt x="16196" y="9291"/>
                  </a:lnTo>
                  <a:lnTo>
                    <a:pt x="15736" y="8747"/>
                  </a:lnTo>
                  <a:lnTo>
                    <a:pt x="15317" y="8120"/>
                  </a:lnTo>
                  <a:lnTo>
                    <a:pt x="14982" y="7492"/>
                  </a:lnTo>
                  <a:lnTo>
                    <a:pt x="14689" y="6780"/>
                  </a:lnTo>
                  <a:lnTo>
                    <a:pt x="14438" y="6111"/>
                  </a:lnTo>
                  <a:lnTo>
                    <a:pt x="14271" y="5358"/>
                  </a:lnTo>
                  <a:lnTo>
                    <a:pt x="14187" y="4604"/>
                  </a:lnTo>
                  <a:lnTo>
                    <a:pt x="14145" y="3809"/>
                  </a:lnTo>
                  <a:lnTo>
                    <a:pt x="14145" y="43"/>
                  </a:lnTo>
                  <a:lnTo>
                    <a:pt x="13601" y="43"/>
                  </a:lnTo>
                  <a:lnTo>
                    <a:pt x="1360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476875" y="2958950"/>
              <a:ext cx="10475" cy="25"/>
            </a:xfrm>
            <a:custGeom>
              <a:avLst/>
              <a:gdLst/>
              <a:ahLst/>
              <a:cxnLst/>
              <a:rect l="l" t="t" r="r" b="b"/>
              <a:pathLst>
                <a:path w="419" h="1" extrusionOk="0">
                  <a:moveTo>
                    <a:pt x="0" y="1"/>
                  </a:moveTo>
                  <a:lnTo>
                    <a:pt x="419" y="1"/>
                  </a:lnTo>
                  <a:lnTo>
                    <a:pt x="419" y="1"/>
                  </a:lnTo>
                  <a:lnTo>
                    <a:pt x="0" y="1"/>
                  </a:lnTo>
                  <a:lnTo>
                    <a:pt x="0"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674600" y="2958950"/>
              <a:ext cx="10500" cy="25"/>
            </a:xfrm>
            <a:custGeom>
              <a:avLst/>
              <a:gdLst/>
              <a:ahLst/>
              <a:cxnLst/>
              <a:rect l="l" t="t" r="r" b="b"/>
              <a:pathLst>
                <a:path w="420" h="1" extrusionOk="0">
                  <a:moveTo>
                    <a:pt x="1" y="1"/>
                  </a:moveTo>
                  <a:lnTo>
                    <a:pt x="419" y="1"/>
                  </a:lnTo>
                  <a:lnTo>
                    <a:pt x="419" y="1"/>
                  </a:lnTo>
                  <a:lnTo>
                    <a:pt x="1" y="1"/>
                  </a:lnTo>
                  <a:lnTo>
                    <a:pt x="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984300" y="2958950"/>
              <a:ext cx="11525" cy="25"/>
            </a:xfrm>
            <a:custGeom>
              <a:avLst/>
              <a:gdLst/>
              <a:ahLst/>
              <a:cxnLst/>
              <a:rect l="l" t="t" r="r" b="b"/>
              <a:pathLst>
                <a:path w="461" h="1" extrusionOk="0">
                  <a:moveTo>
                    <a:pt x="0" y="1"/>
                  </a:moveTo>
                  <a:lnTo>
                    <a:pt x="461" y="1"/>
                  </a:lnTo>
                  <a:lnTo>
                    <a:pt x="461" y="1"/>
                  </a:lnTo>
                  <a:lnTo>
                    <a:pt x="0" y="1"/>
                  </a:lnTo>
                  <a:lnTo>
                    <a:pt x="0"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2177850" y="2958950"/>
              <a:ext cx="11525" cy="25"/>
            </a:xfrm>
            <a:custGeom>
              <a:avLst/>
              <a:gdLst/>
              <a:ahLst/>
              <a:cxnLst/>
              <a:rect l="l" t="t" r="r" b="b"/>
              <a:pathLst>
                <a:path w="461" h="1" extrusionOk="0">
                  <a:moveTo>
                    <a:pt x="0" y="1"/>
                  </a:moveTo>
                  <a:lnTo>
                    <a:pt x="461" y="1"/>
                  </a:lnTo>
                  <a:lnTo>
                    <a:pt x="461" y="1"/>
                  </a:lnTo>
                  <a:lnTo>
                    <a:pt x="0" y="1"/>
                  </a:lnTo>
                  <a:lnTo>
                    <a:pt x="0"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2371400" y="2958950"/>
              <a:ext cx="10500" cy="25"/>
            </a:xfrm>
            <a:custGeom>
              <a:avLst/>
              <a:gdLst/>
              <a:ahLst/>
              <a:cxnLst/>
              <a:rect l="l" t="t" r="r" b="b"/>
              <a:pathLst>
                <a:path w="420" h="1" extrusionOk="0">
                  <a:moveTo>
                    <a:pt x="1" y="1"/>
                  </a:moveTo>
                  <a:lnTo>
                    <a:pt x="419" y="1"/>
                  </a:lnTo>
                  <a:lnTo>
                    <a:pt x="419" y="1"/>
                  </a:lnTo>
                  <a:lnTo>
                    <a:pt x="1" y="1"/>
                  </a:lnTo>
                  <a:lnTo>
                    <a:pt x="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2010450" y="2471400"/>
              <a:ext cx="392375" cy="201950"/>
            </a:xfrm>
            <a:custGeom>
              <a:avLst/>
              <a:gdLst/>
              <a:ahLst/>
              <a:cxnLst/>
              <a:rect l="l" t="t" r="r" b="b"/>
              <a:pathLst>
                <a:path w="15695" h="8078" extrusionOk="0">
                  <a:moveTo>
                    <a:pt x="3014" y="1"/>
                  </a:moveTo>
                  <a:lnTo>
                    <a:pt x="2679" y="85"/>
                  </a:lnTo>
                  <a:lnTo>
                    <a:pt x="2386" y="210"/>
                  </a:lnTo>
                  <a:lnTo>
                    <a:pt x="2093" y="378"/>
                  </a:lnTo>
                  <a:lnTo>
                    <a:pt x="1800" y="545"/>
                  </a:lnTo>
                  <a:lnTo>
                    <a:pt x="1549" y="754"/>
                  </a:lnTo>
                  <a:lnTo>
                    <a:pt x="1298" y="964"/>
                  </a:lnTo>
                  <a:lnTo>
                    <a:pt x="1047" y="1173"/>
                  </a:lnTo>
                  <a:lnTo>
                    <a:pt x="837" y="1424"/>
                  </a:lnTo>
                  <a:lnTo>
                    <a:pt x="670" y="1717"/>
                  </a:lnTo>
                  <a:lnTo>
                    <a:pt x="503" y="2010"/>
                  </a:lnTo>
                  <a:lnTo>
                    <a:pt x="335" y="2303"/>
                  </a:lnTo>
                  <a:lnTo>
                    <a:pt x="210" y="2596"/>
                  </a:lnTo>
                  <a:lnTo>
                    <a:pt x="126" y="2930"/>
                  </a:lnTo>
                  <a:lnTo>
                    <a:pt x="42" y="3265"/>
                  </a:lnTo>
                  <a:lnTo>
                    <a:pt x="0" y="3600"/>
                  </a:lnTo>
                  <a:lnTo>
                    <a:pt x="0" y="3935"/>
                  </a:lnTo>
                  <a:lnTo>
                    <a:pt x="0" y="4353"/>
                  </a:lnTo>
                  <a:lnTo>
                    <a:pt x="84" y="4772"/>
                  </a:lnTo>
                  <a:lnTo>
                    <a:pt x="168" y="5148"/>
                  </a:lnTo>
                  <a:lnTo>
                    <a:pt x="335" y="5567"/>
                  </a:lnTo>
                  <a:lnTo>
                    <a:pt x="503" y="5902"/>
                  </a:lnTo>
                  <a:lnTo>
                    <a:pt x="712" y="6237"/>
                  </a:lnTo>
                  <a:lnTo>
                    <a:pt x="921" y="6571"/>
                  </a:lnTo>
                  <a:lnTo>
                    <a:pt x="1214" y="6864"/>
                  </a:lnTo>
                  <a:lnTo>
                    <a:pt x="1507" y="7115"/>
                  </a:lnTo>
                  <a:lnTo>
                    <a:pt x="1800" y="7367"/>
                  </a:lnTo>
                  <a:lnTo>
                    <a:pt x="2135" y="7576"/>
                  </a:lnTo>
                  <a:lnTo>
                    <a:pt x="2511" y="7743"/>
                  </a:lnTo>
                  <a:lnTo>
                    <a:pt x="2888" y="7869"/>
                  </a:lnTo>
                  <a:lnTo>
                    <a:pt x="3265" y="7994"/>
                  </a:lnTo>
                  <a:lnTo>
                    <a:pt x="3683" y="8036"/>
                  </a:lnTo>
                  <a:lnTo>
                    <a:pt x="4102" y="8078"/>
                  </a:lnTo>
                  <a:lnTo>
                    <a:pt x="12137" y="8078"/>
                  </a:lnTo>
                  <a:lnTo>
                    <a:pt x="12137" y="6488"/>
                  </a:lnTo>
                  <a:lnTo>
                    <a:pt x="15694" y="6488"/>
                  </a:lnTo>
                  <a:lnTo>
                    <a:pt x="15694"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365975" y="2471400"/>
              <a:ext cx="1125775" cy="485500"/>
            </a:xfrm>
            <a:custGeom>
              <a:avLst/>
              <a:gdLst/>
              <a:ahLst/>
              <a:cxnLst/>
              <a:rect l="l" t="t" r="r" b="b"/>
              <a:pathLst>
                <a:path w="45031" h="19420" extrusionOk="0">
                  <a:moveTo>
                    <a:pt x="20632" y="1"/>
                  </a:moveTo>
                  <a:lnTo>
                    <a:pt x="23185" y="1926"/>
                  </a:lnTo>
                  <a:lnTo>
                    <a:pt x="11592" y="10673"/>
                  </a:lnTo>
                  <a:lnTo>
                    <a:pt x="0" y="19419"/>
                  </a:lnTo>
                  <a:lnTo>
                    <a:pt x="45030" y="19419"/>
                  </a:lnTo>
                  <a:lnTo>
                    <a:pt x="45030" y="12012"/>
                  </a:lnTo>
                  <a:lnTo>
                    <a:pt x="42226" y="12012"/>
                  </a:lnTo>
                  <a:lnTo>
                    <a:pt x="42226" y="15360"/>
                  </a:lnTo>
                  <a:lnTo>
                    <a:pt x="41473" y="15360"/>
                  </a:lnTo>
                  <a:lnTo>
                    <a:pt x="41473" y="12012"/>
                  </a:lnTo>
                  <a:lnTo>
                    <a:pt x="37916" y="12012"/>
                  </a:lnTo>
                  <a:lnTo>
                    <a:pt x="37916" y="10422"/>
                  </a:lnTo>
                  <a:lnTo>
                    <a:pt x="29211" y="10422"/>
                  </a:lnTo>
                  <a:lnTo>
                    <a:pt x="28583" y="10296"/>
                  </a:lnTo>
                  <a:lnTo>
                    <a:pt x="27956" y="10129"/>
                  </a:lnTo>
                  <a:lnTo>
                    <a:pt x="27370" y="9919"/>
                  </a:lnTo>
                  <a:lnTo>
                    <a:pt x="26784" y="9668"/>
                  </a:lnTo>
                  <a:lnTo>
                    <a:pt x="26282" y="9333"/>
                  </a:lnTo>
                  <a:lnTo>
                    <a:pt x="25779" y="8957"/>
                  </a:lnTo>
                  <a:lnTo>
                    <a:pt x="25319" y="8538"/>
                  </a:lnTo>
                  <a:lnTo>
                    <a:pt x="24901" y="8078"/>
                  </a:lnTo>
                  <a:lnTo>
                    <a:pt x="24524" y="7576"/>
                  </a:lnTo>
                  <a:lnTo>
                    <a:pt x="24189" y="7032"/>
                  </a:lnTo>
                  <a:lnTo>
                    <a:pt x="23896" y="6488"/>
                  </a:lnTo>
                  <a:lnTo>
                    <a:pt x="23687" y="5860"/>
                  </a:lnTo>
                  <a:lnTo>
                    <a:pt x="23520" y="5274"/>
                  </a:lnTo>
                  <a:lnTo>
                    <a:pt x="23436" y="4604"/>
                  </a:lnTo>
                  <a:lnTo>
                    <a:pt x="23394" y="3935"/>
                  </a:lnTo>
                  <a:lnTo>
                    <a:pt x="23436" y="3391"/>
                  </a:lnTo>
                  <a:lnTo>
                    <a:pt x="23478" y="2847"/>
                  </a:lnTo>
                  <a:lnTo>
                    <a:pt x="23603" y="2345"/>
                  </a:lnTo>
                  <a:lnTo>
                    <a:pt x="23771" y="1801"/>
                  </a:lnTo>
                  <a:lnTo>
                    <a:pt x="23938" y="1340"/>
                  </a:lnTo>
                  <a:lnTo>
                    <a:pt x="24189" y="838"/>
                  </a:lnTo>
                  <a:lnTo>
                    <a:pt x="24440" y="419"/>
                  </a:lnTo>
                  <a:lnTo>
                    <a:pt x="24733"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2421625" y="2471400"/>
              <a:ext cx="70125" cy="162200"/>
            </a:xfrm>
            <a:custGeom>
              <a:avLst/>
              <a:gdLst/>
              <a:ahLst/>
              <a:cxnLst/>
              <a:rect l="l" t="t" r="r" b="b"/>
              <a:pathLst>
                <a:path w="2805" h="6488" extrusionOk="0">
                  <a:moveTo>
                    <a:pt x="0" y="1"/>
                  </a:moveTo>
                  <a:lnTo>
                    <a:pt x="0" y="6488"/>
                  </a:lnTo>
                  <a:lnTo>
                    <a:pt x="2804" y="6488"/>
                  </a:lnTo>
                  <a:lnTo>
                    <a:pt x="2804"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367000" y="2082200"/>
              <a:ext cx="1124750" cy="321225"/>
            </a:xfrm>
            <a:custGeom>
              <a:avLst/>
              <a:gdLst/>
              <a:ahLst/>
              <a:cxnLst/>
              <a:rect l="l" t="t" r="r" b="b"/>
              <a:pathLst>
                <a:path w="44990" h="12849" extrusionOk="0">
                  <a:moveTo>
                    <a:pt x="1" y="1"/>
                  </a:moveTo>
                  <a:lnTo>
                    <a:pt x="11551" y="8706"/>
                  </a:lnTo>
                  <a:lnTo>
                    <a:pt x="17034" y="12849"/>
                  </a:lnTo>
                  <a:lnTo>
                    <a:pt x="41432" y="12849"/>
                  </a:lnTo>
                  <a:lnTo>
                    <a:pt x="41432" y="10254"/>
                  </a:lnTo>
                  <a:lnTo>
                    <a:pt x="39130" y="10254"/>
                  </a:lnTo>
                  <a:lnTo>
                    <a:pt x="39256" y="9794"/>
                  </a:lnTo>
                  <a:lnTo>
                    <a:pt x="39465" y="9417"/>
                  </a:lnTo>
                  <a:lnTo>
                    <a:pt x="39758" y="9040"/>
                  </a:lnTo>
                  <a:lnTo>
                    <a:pt x="40093" y="8747"/>
                  </a:lnTo>
                  <a:lnTo>
                    <a:pt x="40470" y="8455"/>
                  </a:lnTo>
                  <a:lnTo>
                    <a:pt x="40888" y="8287"/>
                  </a:lnTo>
                  <a:lnTo>
                    <a:pt x="41307" y="8162"/>
                  </a:lnTo>
                  <a:lnTo>
                    <a:pt x="41809" y="8120"/>
                  </a:lnTo>
                  <a:lnTo>
                    <a:pt x="42269" y="8162"/>
                  </a:lnTo>
                  <a:lnTo>
                    <a:pt x="42729" y="8287"/>
                  </a:lnTo>
                  <a:lnTo>
                    <a:pt x="43148" y="8455"/>
                  </a:lnTo>
                  <a:lnTo>
                    <a:pt x="43525" y="8747"/>
                  </a:lnTo>
                  <a:lnTo>
                    <a:pt x="43859" y="9040"/>
                  </a:lnTo>
                  <a:lnTo>
                    <a:pt x="44152" y="9417"/>
                  </a:lnTo>
                  <a:lnTo>
                    <a:pt x="44362" y="9794"/>
                  </a:lnTo>
                  <a:lnTo>
                    <a:pt x="44487" y="10254"/>
                  </a:lnTo>
                  <a:lnTo>
                    <a:pt x="42185" y="10254"/>
                  </a:lnTo>
                  <a:lnTo>
                    <a:pt x="42185" y="12849"/>
                  </a:lnTo>
                  <a:lnTo>
                    <a:pt x="44989" y="12849"/>
                  </a:lnTo>
                  <a:lnTo>
                    <a:pt x="44989"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769825" y="1494225"/>
              <a:ext cx="42900" cy="22000"/>
            </a:xfrm>
            <a:custGeom>
              <a:avLst/>
              <a:gdLst/>
              <a:ahLst/>
              <a:cxnLst/>
              <a:rect l="l" t="t" r="r" b="b"/>
              <a:pathLst>
                <a:path w="1716" h="880" extrusionOk="0">
                  <a:moveTo>
                    <a:pt x="1632" y="0"/>
                  </a:moveTo>
                  <a:lnTo>
                    <a:pt x="795" y="293"/>
                  </a:lnTo>
                  <a:lnTo>
                    <a:pt x="0" y="628"/>
                  </a:lnTo>
                  <a:lnTo>
                    <a:pt x="126" y="879"/>
                  </a:lnTo>
                  <a:lnTo>
                    <a:pt x="921" y="503"/>
                  </a:lnTo>
                  <a:lnTo>
                    <a:pt x="1716" y="210"/>
                  </a:lnTo>
                  <a:lnTo>
                    <a:pt x="16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898500" y="1474350"/>
              <a:ext cx="33500" cy="7350"/>
            </a:xfrm>
            <a:custGeom>
              <a:avLst/>
              <a:gdLst/>
              <a:ahLst/>
              <a:cxnLst/>
              <a:rect l="l" t="t" r="r" b="b"/>
              <a:pathLst>
                <a:path w="1340" h="294" extrusionOk="0">
                  <a:moveTo>
                    <a:pt x="586" y="0"/>
                  </a:moveTo>
                  <a:lnTo>
                    <a:pt x="1" y="42"/>
                  </a:lnTo>
                  <a:lnTo>
                    <a:pt x="1" y="293"/>
                  </a:lnTo>
                  <a:lnTo>
                    <a:pt x="1214" y="251"/>
                  </a:lnTo>
                  <a:lnTo>
                    <a:pt x="1340" y="251"/>
                  </a:lnTo>
                  <a:lnTo>
                    <a:pt x="13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966500" y="1476425"/>
              <a:ext cx="173700" cy="70125"/>
            </a:xfrm>
            <a:custGeom>
              <a:avLst/>
              <a:gdLst/>
              <a:ahLst/>
              <a:cxnLst/>
              <a:rect l="l" t="t" r="r" b="b"/>
              <a:pathLst>
                <a:path w="6948" h="2805" extrusionOk="0">
                  <a:moveTo>
                    <a:pt x="43" y="1"/>
                  </a:moveTo>
                  <a:lnTo>
                    <a:pt x="1" y="252"/>
                  </a:lnTo>
                  <a:lnTo>
                    <a:pt x="921" y="378"/>
                  </a:lnTo>
                  <a:lnTo>
                    <a:pt x="1842" y="545"/>
                  </a:lnTo>
                  <a:lnTo>
                    <a:pt x="2721" y="796"/>
                  </a:lnTo>
                  <a:lnTo>
                    <a:pt x="3558" y="1089"/>
                  </a:lnTo>
                  <a:lnTo>
                    <a:pt x="4437" y="1424"/>
                  </a:lnTo>
                  <a:lnTo>
                    <a:pt x="5232" y="1842"/>
                  </a:lnTo>
                  <a:lnTo>
                    <a:pt x="6027" y="2303"/>
                  </a:lnTo>
                  <a:lnTo>
                    <a:pt x="6780" y="2805"/>
                  </a:lnTo>
                  <a:lnTo>
                    <a:pt x="6948" y="2596"/>
                  </a:lnTo>
                  <a:lnTo>
                    <a:pt x="6153" y="2093"/>
                  </a:lnTo>
                  <a:lnTo>
                    <a:pt x="5358" y="1633"/>
                  </a:lnTo>
                  <a:lnTo>
                    <a:pt x="4521" y="1215"/>
                  </a:lnTo>
                  <a:lnTo>
                    <a:pt x="3642" y="880"/>
                  </a:lnTo>
                  <a:lnTo>
                    <a:pt x="2763" y="545"/>
                  </a:lnTo>
                  <a:lnTo>
                    <a:pt x="1884" y="336"/>
                  </a:lnTo>
                  <a:lnTo>
                    <a:pt x="963" y="126"/>
                  </a:lnTo>
                  <a:lnTo>
                    <a:pt x="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791775" y="1523525"/>
              <a:ext cx="231250" cy="35600"/>
            </a:xfrm>
            <a:custGeom>
              <a:avLst/>
              <a:gdLst/>
              <a:ahLst/>
              <a:cxnLst/>
              <a:rect l="l" t="t" r="r" b="b"/>
              <a:pathLst>
                <a:path w="9250" h="1424" extrusionOk="0">
                  <a:moveTo>
                    <a:pt x="4772" y="0"/>
                  </a:moveTo>
                  <a:lnTo>
                    <a:pt x="4060" y="84"/>
                  </a:lnTo>
                  <a:lnTo>
                    <a:pt x="3349" y="168"/>
                  </a:lnTo>
                  <a:lnTo>
                    <a:pt x="2637" y="293"/>
                  </a:lnTo>
                  <a:lnTo>
                    <a:pt x="1968" y="460"/>
                  </a:lnTo>
                  <a:lnTo>
                    <a:pt x="1298" y="712"/>
                  </a:lnTo>
                  <a:lnTo>
                    <a:pt x="629" y="963"/>
                  </a:lnTo>
                  <a:lnTo>
                    <a:pt x="1" y="1256"/>
                  </a:lnTo>
                  <a:lnTo>
                    <a:pt x="85" y="1423"/>
                  </a:lnTo>
                  <a:lnTo>
                    <a:pt x="712" y="1130"/>
                  </a:lnTo>
                  <a:lnTo>
                    <a:pt x="1382" y="879"/>
                  </a:lnTo>
                  <a:lnTo>
                    <a:pt x="2010" y="670"/>
                  </a:lnTo>
                  <a:lnTo>
                    <a:pt x="2721" y="502"/>
                  </a:lnTo>
                  <a:lnTo>
                    <a:pt x="3391" y="377"/>
                  </a:lnTo>
                  <a:lnTo>
                    <a:pt x="4060" y="293"/>
                  </a:lnTo>
                  <a:lnTo>
                    <a:pt x="4772" y="209"/>
                  </a:lnTo>
                  <a:lnTo>
                    <a:pt x="5483" y="209"/>
                  </a:lnTo>
                  <a:lnTo>
                    <a:pt x="6404" y="251"/>
                  </a:lnTo>
                  <a:lnTo>
                    <a:pt x="7366" y="335"/>
                  </a:lnTo>
                  <a:lnTo>
                    <a:pt x="8287" y="502"/>
                  </a:lnTo>
                  <a:lnTo>
                    <a:pt x="9208" y="753"/>
                  </a:lnTo>
                  <a:lnTo>
                    <a:pt x="9250" y="586"/>
                  </a:lnTo>
                  <a:lnTo>
                    <a:pt x="8329" y="335"/>
                  </a:lnTo>
                  <a:lnTo>
                    <a:pt x="7366" y="126"/>
                  </a:lnTo>
                  <a:lnTo>
                    <a:pt x="6446" y="42"/>
                  </a:lnTo>
                  <a:lnTo>
                    <a:pt x="54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2066950" y="1555950"/>
              <a:ext cx="45000" cy="30375"/>
            </a:xfrm>
            <a:custGeom>
              <a:avLst/>
              <a:gdLst/>
              <a:ahLst/>
              <a:cxnLst/>
              <a:rect l="l" t="t" r="r" b="b"/>
              <a:pathLst>
                <a:path w="1800" h="1215" extrusionOk="0">
                  <a:moveTo>
                    <a:pt x="84" y="0"/>
                  </a:moveTo>
                  <a:lnTo>
                    <a:pt x="0" y="210"/>
                  </a:lnTo>
                  <a:lnTo>
                    <a:pt x="837" y="670"/>
                  </a:lnTo>
                  <a:lnTo>
                    <a:pt x="1674" y="1214"/>
                  </a:lnTo>
                  <a:lnTo>
                    <a:pt x="1800" y="1047"/>
                  </a:lnTo>
                  <a:lnTo>
                    <a:pt x="963" y="503"/>
                  </a:lnTo>
                  <a:lnTo>
                    <a:pt x="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815850" y="1580025"/>
              <a:ext cx="262625" cy="51275"/>
            </a:xfrm>
            <a:custGeom>
              <a:avLst/>
              <a:gdLst/>
              <a:ahLst/>
              <a:cxnLst/>
              <a:rect l="l" t="t" r="r" b="b"/>
              <a:pathLst>
                <a:path w="10505" h="2051" extrusionOk="0">
                  <a:moveTo>
                    <a:pt x="3934" y="0"/>
                  </a:moveTo>
                  <a:lnTo>
                    <a:pt x="3348" y="84"/>
                  </a:lnTo>
                  <a:lnTo>
                    <a:pt x="2762" y="167"/>
                  </a:lnTo>
                  <a:lnTo>
                    <a:pt x="2218" y="251"/>
                  </a:lnTo>
                  <a:lnTo>
                    <a:pt x="1633" y="419"/>
                  </a:lnTo>
                  <a:lnTo>
                    <a:pt x="1088" y="586"/>
                  </a:lnTo>
                  <a:lnTo>
                    <a:pt x="544" y="795"/>
                  </a:lnTo>
                  <a:lnTo>
                    <a:pt x="0" y="1004"/>
                  </a:lnTo>
                  <a:lnTo>
                    <a:pt x="84" y="1172"/>
                  </a:lnTo>
                  <a:lnTo>
                    <a:pt x="586" y="963"/>
                  </a:lnTo>
                  <a:lnTo>
                    <a:pt x="1130" y="753"/>
                  </a:lnTo>
                  <a:lnTo>
                    <a:pt x="1674" y="586"/>
                  </a:lnTo>
                  <a:lnTo>
                    <a:pt x="2218" y="419"/>
                  </a:lnTo>
                  <a:lnTo>
                    <a:pt x="2804" y="335"/>
                  </a:lnTo>
                  <a:lnTo>
                    <a:pt x="3348" y="251"/>
                  </a:lnTo>
                  <a:lnTo>
                    <a:pt x="3934" y="209"/>
                  </a:lnTo>
                  <a:lnTo>
                    <a:pt x="4520" y="167"/>
                  </a:lnTo>
                  <a:lnTo>
                    <a:pt x="5315" y="209"/>
                  </a:lnTo>
                  <a:lnTo>
                    <a:pt x="6110" y="293"/>
                  </a:lnTo>
                  <a:lnTo>
                    <a:pt x="6864" y="460"/>
                  </a:lnTo>
                  <a:lnTo>
                    <a:pt x="7617" y="670"/>
                  </a:lnTo>
                  <a:lnTo>
                    <a:pt x="8370" y="921"/>
                  </a:lnTo>
                  <a:lnTo>
                    <a:pt x="9082" y="1256"/>
                  </a:lnTo>
                  <a:lnTo>
                    <a:pt x="9751" y="1632"/>
                  </a:lnTo>
                  <a:lnTo>
                    <a:pt x="10421" y="2051"/>
                  </a:lnTo>
                  <a:lnTo>
                    <a:pt x="10505" y="1925"/>
                  </a:lnTo>
                  <a:lnTo>
                    <a:pt x="9835" y="1465"/>
                  </a:lnTo>
                  <a:lnTo>
                    <a:pt x="9165" y="1088"/>
                  </a:lnTo>
                  <a:lnTo>
                    <a:pt x="8412" y="753"/>
                  </a:lnTo>
                  <a:lnTo>
                    <a:pt x="7659" y="502"/>
                  </a:lnTo>
                  <a:lnTo>
                    <a:pt x="6906" y="293"/>
                  </a:lnTo>
                  <a:lnTo>
                    <a:pt x="6110" y="126"/>
                  </a:lnTo>
                  <a:lnTo>
                    <a:pt x="5315" y="42"/>
                  </a:lnTo>
                  <a:lnTo>
                    <a:pt x="45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790525" y="1419950"/>
              <a:ext cx="5250" cy="41875"/>
            </a:xfrm>
            <a:custGeom>
              <a:avLst/>
              <a:gdLst/>
              <a:ahLst/>
              <a:cxnLst/>
              <a:rect l="l" t="t" r="r" b="b"/>
              <a:pathLst>
                <a:path w="210" h="1675" extrusionOk="0">
                  <a:moveTo>
                    <a:pt x="1" y="0"/>
                  </a:moveTo>
                  <a:lnTo>
                    <a:pt x="1" y="1674"/>
                  </a:lnTo>
                  <a:lnTo>
                    <a:pt x="210" y="1674"/>
                  </a:lnTo>
                  <a:lnTo>
                    <a:pt x="2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790525" y="1588375"/>
              <a:ext cx="5250" cy="25150"/>
            </a:xfrm>
            <a:custGeom>
              <a:avLst/>
              <a:gdLst/>
              <a:ahLst/>
              <a:cxnLst/>
              <a:rect l="l" t="t" r="r" b="b"/>
              <a:pathLst>
                <a:path w="210" h="1006" extrusionOk="0">
                  <a:moveTo>
                    <a:pt x="1" y="1"/>
                  </a:moveTo>
                  <a:lnTo>
                    <a:pt x="1" y="1005"/>
                  </a:lnTo>
                  <a:lnTo>
                    <a:pt x="210" y="1005"/>
                  </a:lnTo>
                  <a:lnTo>
                    <a:pt x="2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790525" y="1540250"/>
              <a:ext cx="5250" cy="31425"/>
            </a:xfrm>
            <a:custGeom>
              <a:avLst/>
              <a:gdLst/>
              <a:ahLst/>
              <a:cxnLst/>
              <a:rect l="l" t="t" r="r" b="b"/>
              <a:pathLst>
                <a:path w="210" h="1257" extrusionOk="0">
                  <a:moveTo>
                    <a:pt x="1" y="1"/>
                  </a:moveTo>
                  <a:lnTo>
                    <a:pt x="1" y="1256"/>
                  </a:lnTo>
                  <a:lnTo>
                    <a:pt x="210" y="1256"/>
                  </a:lnTo>
                  <a:lnTo>
                    <a:pt x="2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790525" y="1479575"/>
              <a:ext cx="5250" cy="42925"/>
            </a:xfrm>
            <a:custGeom>
              <a:avLst/>
              <a:gdLst/>
              <a:ahLst/>
              <a:cxnLst/>
              <a:rect l="l" t="t" r="r" b="b"/>
              <a:pathLst>
                <a:path w="210" h="1717" extrusionOk="0">
                  <a:moveTo>
                    <a:pt x="1" y="0"/>
                  </a:moveTo>
                  <a:lnTo>
                    <a:pt x="1" y="1716"/>
                  </a:lnTo>
                  <a:lnTo>
                    <a:pt x="210" y="1716"/>
                  </a:lnTo>
                  <a:lnTo>
                    <a:pt x="2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807275" y="1540250"/>
              <a:ext cx="6300" cy="31425"/>
            </a:xfrm>
            <a:custGeom>
              <a:avLst/>
              <a:gdLst/>
              <a:ahLst/>
              <a:cxnLst/>
              <a:rect l="l" t="t" r="r" b="b"/>
              <a:pathLst>
                <a:path w="252" h="1257" extrusionOk="0">
                  <a:moveTo>
                    <a:pt x="0" y="1"/>
                  </a:moveTo>
                  <a:lnTo>
                    <a:pt x="42" y="1256"/>
                  </a:lnTo>
                  <a:lnTo>
                    <a:pt x="251" y="1256"/>
                  </a:lnTo>
                  <a:lnTo>
                    <a:pt x="2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806225" y="1419950"/>
              <a:ext cx="6300" cy="41875"/>
            </a:xfrm>
            <a:custGeom>
              <a:avLst/>
              <a:gdLst/>
              <a:ahLst/>
              <a:cxnLst/>
              <a:rect l="l" t="t" r="r" b="b"/>
              <a:pathLst>
                <a:path w="252" h="1675" extrusionOk="0">
                  <a:moveTo>
                    <a:pt x="0" y="0"/>
                  </a:moveTo>
                  <a:lnTo>
                    <a:pt x="42" y="1674"/>
                  </a:lnTo>
                  <a:lnTo>
                    <a:pt x="252" y="1674"/>
                  </a:lnTo>
                  <a:lnTo>
                    <a:pt x="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808325" y="1588375"/>
              <a:ext cx="6300" cy="25150"/>
            </a:xfrm>
            <a:custGeom>
              <a:avLst/>
              <a:gdLst/>
              <a:ahLst/>
              <a:cxnLst/>
              <a:rect l="l" t="t" r="r" b="b"/>
              <a:pathLst>
                <a:path w="252" h="1006" extrusionOk="0">
                  <a:moveTo>
                    <a:pt x="0" y="1"/>
                  </a:moveTo>
                  <a:lnTo>
                    <a:pt x="0" y="1005"/>
                  </a:lnTo>
                  <a:lnTo>
                    <a:pt x="251" y="1005"/>
                  </a:lnTo>
                  <a:lnTo>
                    <a:pt x="2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807275" y="1479575"/>
              <a:ext cx="6300" cy="42925"/>
            </a:xfrm>
            <a:custGeom>
              <a:avLst/>
              <a:gdLst/>
              <a:ahLst/>
              <a:cxnLst/>
              <a:rect l="l" t="t" r="r" b="b"/>
              <a:pathLst>
                <a:path w="252" h="1717" extrusionOk="0">
                  <a:moveTo>
                    <a:pt x="0" y="0"/>
                  </a:moveTo>
                  <a:lnTo>
                    <a:pt x="0" y="1716"/>
                  </a:lnTo>
                  <a:lnTo>
                    <a:pt x="251" y="1716"/>
                  </a:lnTo>
                  <a:lnTo>
                    <a:pt x="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828200" y="1479575"/>
              <a:ext cx="6300" cy="42925"/>
            </a:xfrm>
            <a:custGeom>
              <a:avLst/>
              <a:gdLst/>
              <a:ahLst/>
              <a:cxnLst/>
              <a:rect l="l" t="t" r="r" b="b"/>
              <a:pathLst>
                <a:path w="252" h="1717" extrusionOk="0">
                  <a:moveTo>
                    <a:pt x="0" y="0"/>
                  </a:moveTo>
                  <a:lnTo>
                    <a:pt x="42" y="1716"/>
                  </a:lnTo>
                  <a:lnTo>
                    <a:pt x="251" y="1716"/>
                  </a:lnTo>
                  <a:lnTo>
                    <a:pt x="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829250" y="1588375"/>
              <a:ext cx="6300" cy="25150"/>
            </a:xfrm>
            <a:custGeom>
              <a:avLst/>
              <a:gdLst/>
              <a:ahLst/>
              <a:cxnLst/>
              <a:rect l="l" t="t" r="r" b="b"/>
              <a:pathLst>
                <a:path w="252" h="1006" extrusionOk="0">
                  <a:moveTo>
                    <a:pt x="0" y="1"/>
                  </a:moveTo>
                  <a:lnTo>
                    <a:pt x="0" y="1005"/>
                  </a:lnTo>
                  <a:lnTo>
                    <a:pt x="251" y="1005"/>
                  </a:lnTo>
                  <a:lnTo>
                    <a:pt x="2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828200" y="1418900"/>
              <a:ext cx="6300" cy="42925"/>
            </a:xfrm>
            <a:custGeom>
              <a:avLst/>
              <a:gdLst/>
              <a:ahLst/>
              <a:cxnLst/>
              <a:rect l="l" t="t" r="r" b="b"/>
              <a:pathLst>
                <a:path w="252" h="1717" extrusionOk="0">
                  <a:moveTo>
                    <a:pt x="210" y="0"/>
                  </a:moveTo>
                  <a:lnTo>
                    <a:pt x="0" y="42"/>
                  </a:lnTo>
                  <a:lnTo>
                    <a:pt x="0" y="1716"/>
                  </a:lnTo>
                  <a:lnTo>
                    <a:pt x="251" y="1716"/>
                  </a:lnTo>
                  <a:lnTo>
                    <a:pt x="2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829250" y="1540250"/>
              <a:ext cx="6300" cy="31425"/>
            </a:xfrm>
            <a:custGeom>
              <a:avLst/>
              <a:gdLst/>
              <a:ahLst/>
              <a:cxnLst/>
              <a:rect l="l" t="t" r="r" b="b"/>
              <a:pathLst>
                <a:path w="252" h="1257" extrusionOk="0">
                  <a:moveTo>
                    <a:pt x="0" y="1"/>
                  </a:moveTo>
                  <a:lnTo>
                    <a:pt x="0" y="1256"/>
                  </a:lnTo>
                  <a:lnTo>
                    <a:pt x="251" y="1256"/>
                  </a:lnTo>
                  <a:lnTo>
                    <a:pt x="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648250" y="1630225"/>
              <a:ext cx="302375" cy="1264950"/>
            </a:xfrm>
            <a:custGeom>
              <a:avLst/>
              <a:gdLst/>
              <a:ahLst/>
              <a:cxnLst/>
              <a:rect l="l" t="t" r="r" b="b"/>
              <a:pathLst>
                <a:path w="12095" h="50598" extrusionOk="0">
                  <a:moveTo>
                    <a:pt x="4060" y="1"/>
                  </a:moveTo>
                  <a:lnTo>
                    <a:pt x="4018" y="6069"/>
                  </a:lnTo>
                  <a:lnTo>
                    <a:pt x="3892" y="18038"/>
                  </a:lnTo>
                  <a:lnTo>
                    <a:pt x="3892" y="18080"/>
                  </a:lnTo>
                  <a:lnTo>
                    <a:pt x="3725" y="32351"/>
                  </a:lnTo>
                  <a:lnTo>
                    <a:pt x="3599" y="44445"/>
                  </a:lnTo>
                  <a:lnTo>
                    <a:pt x="0" y="44445"/>
                  </a:lnTo>
                  <a:lnTo>
                    <a:pt x="0" y="44906"/>
                  </a:lnTo>
                  <a:lnTo>
                    <a:pt x="3599" y="44906"/>
                  </a:lnTo>
                  <a:lnTo>
                    <a:pt x="3557" y="50597"/>
                  </a:lnTo>
                  <a:lnTo>
                    <a:pt x="3767" y="50597"/>
                  </a:lnTo>
                  <a:lnTo>
                    <a:pt x="3850" y="44906"/>
                  </a:lnTo>
                  <a:lnTo>
                    <a:pt x="4436" y="44906"/>
                  </a:lnTo>
                  <a:lnTo>
                    <a:pt x="4394" y="50597"/>
                  </a:lnTo>
                  <a:lnTo>
                    <a:pt x="4645" y="50597"/>
                  </a:lnTo>
                  <a:lnTo>
                    <a:pt x="4687" y="44906"/>
                  </a:lnTo>
                  <a:lnTo>
                    <a:pt x="5692" y="44906"/>
                  </a:lnTo>
                  <a:lnTo>
                    <a:pt x="5692" y="50597"/>
                  </a:lnTo>
                  <a:lnTo>
                    <a:pt x="5901" y="50597"/>
                  </a:lnTo>
                  <a:lnTo>
                    <a:pt x="5901" y="44906"/>
                  </a:lnTo>
                  <a:lnTo>
                    <a:pt x="6905" y="44906"/>
                  </a:lnTo>
                  <a:lnTo>
                    <a:pt x="6947" y="50597"/>
                  </a:lnTo>
                  <a:lnTo>
                    <a:pt x="7198" y="50597"/>
                  </a:lnTo>
                  <a:lnTo>
                    <a:pt x="7115" y="44906"/>
                  </a:lnTo>
                  <a:lnTo>
                    <a:pt x="7742" y="44906"/>
                  </a:lnTo>
                  <a:lnTo>
                    <a:pt x="7784" y="50597"/>
                  </a:lnTo>
                  <a:lnTo>
                    <a:pt x="8035" y="50597"/>
                  </a:lnTo>
                  <a:lnTo>
                    <a:pt x="7952" y="44906"/>
                  </a:lnTo>
                  <a:lnTo>
                    <a:pt x="12095" y="44906"/>
                  </a:lnTo>
                  <a:lnTo>
                    <a:pt x="12095" y="44445"/>
                  </a:lnTo>
                  <a:lnTo>
                    <a:pt x="7952" y="44445"/>
                  </a:lnTo>
                  <a:lnTo>
                    <a:pt x="7826" y="32351"/>
                  </a:lnTo>
                  <a:lnTo>
                    <a:pt x="7700" y="18038"/>
                  </a:lnTo>
                  <a:lnTo>
                    <a:pt x="7575" y="6069"/>
                  </a:lnTo>
                  <a:lnTo>
                    <a:pt x="7491" y="1"/>
                  </a:lnTo>
                  <a:lnTo>
                    <a:pt x="7282" y="1"/>
                  </a:lnTo>
                  <a:lnTo>
                    <a:pt x="7324" y="6069"/>
                  </a:lnTo>
                  <a:lnTo>
                    <a:pt x="7449" y="18038"/>
                  </a:lnTo>
                  <a:lnTo>
                    <a:pt x="7617" y="32351"/>
                  </a:lnTo>
                  <a:lnTo>
                    <a:pt x="7617" y="32392"/>
                  </a:lnTo>
                  <a:lnTo>
                    <a:pt x="7742" y="44445"/>
                  </a:lnTo>
                  <a:lnTo>
                    <a:pt x="7115" y="44445"/>
                  </a:lnTo>
                  <a:lnTo>
                    <a:pt x="6989" y="32351"/>
                  </a:lnTo>
                  <a:lnTo>
                    <a:pt x="6863" y="18038"/>
                  </a:lnTo>
                  <a:lnTo>
                    <a:pt x="6738" y="6069"/>
                  </a:lnTo>
                  <a:lnTo>
                    <a:pt x="6654" y="1"/>
                  </a:lnTo>
                  <a:lnTo>
                    <a:pt x="6403" y="1"/>
                  </a:lnTo>
                  <a:lnTo>
                    <a:pt x="6487" y="6069"/>
                  </a:lnTo>
                  <a:lnTo>
                    <a:pt x="6612" y="18038"/>
                  </a:lnTo>
                  <a:lnTo>
                    <a:pt x="6738" y="32351"/>
                  </a:lnTo>
                  <a:lnTo>
                    <a:pt x="6738" y="32392"/>
                  </a:lnTo>
                  <a:lnTo>
                    <a:pt x="6863" y="44445"/>
                  </a:lnTo>
                  <a:lnTo>
                    <a:pt x="5901" y="44445"/>
                  </a:lnTo>
                  <a:lnTo>
                    <a:pt x="5901" y="32351"/>
                  </a:lnTo>
                  <a:lnTo>
                    <a:pt x="5901" y="18038"/>
                  </a:lnTo>
                  <a:lnTo>
                    <a:pt x="5901" y="6069"/>
                  </a:lnTo>
                  <a:lnTo>
                    <a:pt x="5901" y="1"/>
                  </a:lnTo>
                  <a:lnTo>
                    <a:pt x="5692" y="1"/>
                  </a:lnTo>
                  <a:lnTo>
                    <a:pt x="5692" y="6069"/>
                  </a:lnTo>
                  <a:lnTo>
                    <a:pt x="5692" y="18038"/>
                  </a:lnTo>
                  <a:lnTo>
                    <a:pt x="5692" y="32351"/>
                  </a:lnTo>
                  <a:lnTo>
                    <a:pt x="5692" y="44445"/>
                  </a:lnTo>
                  <a:lnTo>
                    <a:pt x="4687" y="44445"/>
                  </a:lnTo>
                  <a:lnTo>
                    <a:pt x="4813" y="32392"/>
                  </a:lnTo>
                  <a:lnTo>
                    <a:pt x="4813" y="32351"/>
                  </a:lnTo>
                  <a:lnTo>
                    <a:pt x="4980" y="18038"/>
                  </a:lnTo>
                  <a:lnTo>
                    <a:pt x="5106" y="6069"/>
                  </a:lnTo>
                  <a:lnTo>
                    <a:pt x="5148" y="1"/>
                  </a:lnTo>
                  <a:lnTo>
                    <a:pt x="4938" y="1"/>
                  </a:lnTo>
                  <a:lnTo>
                    <a:pt x="4855" y="6069"/>
                  </a:lnTo>
                  <a:lnTo>
                    <a:pt x="4729" y="18038"/>
                  </a:lnTo>
                  <a:lnTo>
                    <a:pt x="4604" y="32351"/>
                  </a:lnTo>
                  <a:lnTo>
                    <a:pt x="4478" y="44445"/>
                  </a:lnTo>
                  <a:lnTo>
                    <a:pt x="3850" y="44445"/>
                  </a:lnTo>
                  <a:lnTo>
                    <a:pt x="3976" y="32392"/>
                  </a:lnTo>
                  <a:lnTo>
                    <a:pt x="3976" y="32351"/>
                  </a:lnTo>
                  <a:lnTo>
                    <a:pt x="4143" y="18080"/>
                  </a:lnTo>
                  <a:lnTo>
                    <a:pt x="4143" y="18038"/>
                  </a:lnTo>
                  <a:lnTo>
                    <a:pt x="4269" y="6069"/>
                  </a:lnTo>
                  <a:lnTo>
                    <a:pt x="4311" y="1005"/>
                  </a:lnTo>
                  <a:lnTo>
                    <a:pt x="43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771700" y="1540250"/>
              <a:ext cx="6300" cy="31425"/>
            </a:xfrm>
            <a:custGeom>
              <a:avLst/>
              <a:gdLst/>
              <a:ahLst/>
              <a:cxnLst/>
              <a:rect l="l" t="t" r="r" b="b"/>
              <a:pathLst>
                <a:path w="252" h="1257" extrusionOk="0">
                  <a:moveTo>
                    <a:pt x="42" y="1"/>
                  </a:moveTo>
                  <a:lnTo>
                    <a:pt x="0" y="1256"/>
                  </a:lnTo>
                  <a:lnTo>
                    <a:pt x="251" y="1256"/>
                  </a:lnTo>
                  <a:lnTo>
                    <a:pt x="2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772750" y="1479575"/>
              <a:ext cx="6300" cy="42925"/>
            </a:xfrm>
            <a:custGeom>
              <a:avLst/>
              <a:gdLst/>
              <a:ahLst/>
              <a:cxnLst/>
              <a:rect l="l" t="t" r="r" b="b"/>
              <a:pathLst>
                <a:path w="252" h="1717" extrusionOk="0">
                  <a:moveTo>
                    <a:pt x="0" y="0"/>
                  </a:moveTo>
                  <a:lnTo>
                    <a:pt x="0" y="1716"/>
                  </a:lnTo>
                  <a:lnTo>
                    <a:pt x="209" y="1716"/>
                  </a:lnTo>
                  <a:lnTo>
                    <a:pt x="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772750" y="1419950"/>
              <a:ext cx="6300" cy="41875"/>
            </a:xfrm>
            <a:custGeom>
              <a:avLst/>
              <a:gdLst/>
              <a:ahLst/>
              <a:cxnLst/>
              <a:rect l="l" t="t" r="r" b="b"/>
              <a:pathLst>
                <a:path w="252" h="1675" extrusionOk="0">
                  <a:moveTo>
                    <a:pt x="42" y="0"/>
                  </a:moveTo>
                  <a:lnTo>
                    <a:pt x="0" y="1674"/>
                  </a:lnTo>
                  <a:lnTo>
                    <a:pt x="251" y="1674"/>
                  </a:lnTo>
                  <a:lnTo>
                    <a:pt x="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71700" y="1588375"/>
              <a:ext cx="6300" cy="25150"/>
            </a:xfrm>
            <a:custGeom>
              <a:avLst/>
              <a:gdLst/>
              <a:ahLst/>
              <a:cxnLst/>
              <a:rect l="l" t="t" r="r" b="b"/>
              <a:pathLst>
                <a:path w="252" h="1006" extrusionOk="0">
                  <a:moveTo>
                    <a:pt x="0" y="1"/>
                  </a:moveTo>
                  <a:lnTo>
                    <a:pt x="0" y="1005"/>
                  </a:lnTo>
                  <a:lnTo>
                    <a:pt x="251" y="1005"/>
                  </a:lnTo>
                  <a:lnTo>
                    <a:pt x="2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750775" y="1588375"/>
              <a:ext cx="6300" cy="25150"/>
            </a:xfrm>
            <a:custGeom>
              <a:avLst/>
              <a:gdLst/>
              <a:ahLst/>
              <a:cxnLst/>
              <a:rect l="l" t="t" r="r" b="b"/>
              <a:pathLst>
                <a:path w="252" h="1006" extrusionOk="0">
                  <a:moveTo>
                    <a:pt x="0" y="1"/>
                  </a:moveTo>
                  <a:lnTo>
                    <a:pt x="0" y="1005"/>
                  </a:lnTo>
                  <a:lnTo>
                    <a:pt x="210" y="1005"/>
                  </a:lnTo>
                  <a:lnTo>
                    <a:pt x="2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750775" y="1540250"/>
              <a:ext cx="6300" cy="31425"/>
            </a:xfrm>
            <a:custGeom>
              <a:avLst/>
              <a:gdLst/>
              <a:ahLst/>
              <a:cxnLst/>
              <a:rect l="l" t="t" r="r" b="b"/>
              <a:pathLst>
                <a:path w="252" h="1257" extrusionOk="0">
                  <a:moveTo>
                    <a:pt x="0" y="1"/>
                  </a:moveTo>
                  <a:lnTo>
                    <a:pt x="0" y="1256"/>
                  </a:lnTo>
                  <a:lnTo>
                    <a:pt x="251" y="1256"/>
                  </a:lnTo>
                  <a:lnTo>
                    <a:pt x="2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750775" y="1479575"/>
              <a:ext cx="7350" cy="42925"/>
            </a:xfrm>
            <a:custGeom>
              <a:avLst/>
              <a:gdLst/>
              <a:ahLst/>
              <a:cxnLst/>
              <a:rect l="l" t="t" r="r" b="b"/>
              <a:pathLst>
                <a:path w="294" h="1717" extrusionOk="0">
                  <a:moveTo>
                    <a:pt x="42" y="0"/>
                  </a:moveTo>
                  <a:lnTo>
                    <a:pt x="0" y="1716"/>
                  </a:lnTo>
                  <a:lnTo>
                    <a:pt x="251" y="1716"/>
                  </a:lnTo>
                  <a:lnTo>
                    <a:pt x="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751825" y="1410525"/>
              <a:ext cx="6300" cy="51300"/>
            </a:xfrm>
            <a:custGeom>
              <a:avLst/>
              <a:gdLst/>
              <a:ahLst/>
              <a:cxnLst/>
              <a:rect l="l" t="t" r="r" b="b"/>
              <a:pathLst>
                <a:path w="252" h="2052" extrusionOk="0">
                  <a:moveTo>
                    <a:pt x="42" y="0"/>
                  </a:moveTo>
                  <a:lnTo>
                    <a:pt x="0" y="670"/>
                  </a:lnTo>
                  <a:lnTo>
                    <a:pt x="0" y="2051"/>
                  </a:lnTo>
                  <a:lnTo>
                    <a:pt x="251" y="2051"/>
                  </a:lnTo>
                  <a:lnTo>
                    <a:pt x="251" y="210"/>
                  </a:lnTo>
                  <a:lnTo>
                    <a:pt x="168" y="126"/>
                  </a:lnTo>
                  <a:lnTo>
                    <a:pt x="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919225" y="2534175"/>
              <a:ext cx="226000" cy="267875"/>
            </a:xfrm>
            <a:custGeom>
              <a:avLst/>
              <a:gdLst/>
              <a:ahLst/>
              <a:cxnLst/>
              <a:rect l="l" t="t" r="r" b="b"/>
              <a:pathLst>
                <a:path w="9040" h="10715" extrusionOk="0">
                  <a:moveTo>
                    <a:pt x="251" y="1"/>
                  </a:moveTo>
                  <a:lnTo>
                    <a:pt x="0" y="43"/>
                  </a:lnTo>
                  <a:lnTo>
                    <a:pt x="0" y="85"/>
                  </a:lnTo>
                  <a:lnTo>
                    <a:pt x="251" y="85"/>
                  </a:lnTo>
                  <a:lnTo>
                    <a:pt x="502" y="43"/>
                  </a:lnTo>
                  <a:lnTo>
                    <a:pt x="712" y="85"/>
                  </a:lnTo>
                  <a:lnTo>
                    <a:pt x="963" y="126"/>
                  </a:lnTo>
                  <a:lnTo>
                    <a:pt x="1423" y="294"/>
                  </a:lnTo>
                  <a:lnTo>
                    <a:pt x="1842" y="503"/>
                  </a:lnTo>
                  <a:lnTo>
                    <a:pt x="2260" y="796"/>
                  </a:lnTo>
                  <a:lnTo>
                    <a:pt x="2595" y="1173"/>
                  </a:lnTo>
                  <a:lnTo>
                    <a:pt x="2846" y="1549"/>
                  </a:lnTo>
                  <a:lnTo>
                    <a:pt x="3097" y="2010"/>
                  </a:lnTo>
                  <a:lnTo>
                    <a:pt x="3264" y="2428"/>
                  </a:lnTo>
                  <a:lnTo>
                    <a:pt x="3390" y="2930"/>
                  </a:lnTo>
                  <a:lnTo>
                    <a:pt x="3516" y="3391"/>
                  </a:lnTo>
                  <a:lnTo>
                    <a:pt x="3557" y="3893"/>
                  </a:lnTo>
                  <a:lnTo>
                    <a:pt x="3683" y="4856"/>
                  </a:lnTo>
                  <a:lnTo>
                    <a:pt x="3767" y="5860"/>
                  </a:lnTo>
                  <a:lnTo>
                    <a:pt x="3892" y="6864"/>
                  </a:lnTo>
                  <a:lnTo>
                    <a:pt x="3976" y="7366"/>
                  </a:lnTo>
                  <a:lnTo>
                    <a:pt x="4101" y="7869"/>
                  </a:lnTo>
                  <a:lnTo>
                    <a:pt x="4269" y="8371"/>
                  </a:lnTo>
                  <a:lnTo>
                    <a:pt x="4520" y="8831"/>
                  </a:lnTo>
                  <a:lnTo>
                    <a:pt x="4813" y="9250"/>
                  </a:lnTo>
                  <a:lnTo>
                    <a:pt x="5148" y="9668"/>
                  </a:lnTo>
                  <a:lnTo>
                    <a:pt x="5566" y="10003"/>
                  </a:lnTo>
                  <a:lnTo>
                    <a:pt x="6027" y="10254"/>
                  </a:lnTo>
                  <a:lnTo>
                    <a:pt x="6487" y="10505"/>
                  </a:lnTo>
                  <a:lnTo>
                    <a:pt x="6989" y="10631"/>
                  </a:lnTo>
                  <a:lnTo>
                    <a:pt x="7533" y="10714"/>
                  </a:lnTo>
                  <a:lnTo>
                    <a:pt x="8035" y="10714"/>
                  </a:lnTo>
                  <a:lnTo>
                    <a:pt x="8538" y="10673"/>
                  </a:lnTo>
                  <a:lnTo>
                    <a:pt x="9040" y="10505"/>
                  </a:lnTo>
                  <a:lnTo>
                    <a:pt x="8998" y="10463"/>
                  </a:lnTo>
                  <a:lnTo>
                    <a:pt x="8538" y="10505"/>
                  </a:lnTo>
                  <a:lnTo>
                    <a:pt x="8035" y="10505"/>
                  </a:lnTo>
                  <a:lnTo>
                    <a:pt x="7533" y="10422"/>
                  </a:lnTo>
                  <a:lnTo>
                    <a:pt x="7073" y="10296"/>
                  </a:lnTo>
                  <a:lnTo>
                    <a:pt x="6654" y="10129"/>
                  </a:lnTo>
                  <a:lnTo>
                    <a:pt x="6236" y="9919"/>
                  </a:lnTo>
                  <a:lnTo>
                    <a:pt x="5859" y="9626"/>
                  </a:lnTo>
                  <a:lnTo>
                    <a:pt x="5482" y="9333"/>
                  </a:lnTo>
                  <a:lnTo>
                    <a:pt x="5190" y="8957"/>
                  </a:lnTo>
                  <a:lnTo>
                    <a:pt x="4938" y="8580"/>
                  </a:lnTo>
                  <a:lnTo>
                    <a:pt x="4729" y="8162"/>
                  </a:lnTo>
                  <a:lnTo>
                    <a:pt x="4562" y="7701"/>
                  </a:lnTo>
                  <a:lnTo>
                    <a:pt x="4394" y="7241"/>
                  </a:lnTo>
                  <a:lnTo>
                    <a:pt x="4269" y="6781"/>
                  </a:lnTo>
                  <a:lnTo>
                    <a:pt x="4143" y="5818"/>
                  </a:lnTo>
                  <a:lnTo>
                    <a:pt x="4018" y="4814"/>
                  </a:lnTo>
                  <a:lnTo>
                    <a:pt x="3892" y="3809"/>
                  </a:lnTo>
                  <a:lnTo>
                    <a:pt x="3809" y="3349"/>
                  </a:lnTo>
                  <a:lnTo>
                    <a:pt x="3683" y="2847"/>
                  </a:lnTo>
                  <a:lnTo>
                    <a:pt x="3516" y="2345"/>
                  </a:lnTo>
                  <a:lnTo>
                    <a:pt x="3306" y="1884"/>
                  </a:lnTo>
                  <a:lnTo>
                    <a:pt x="3055" y="1424"/>
                  </a:lnTo>
                  <a:lnTo>
                    <a:pt x="2720" y="1047"/>
                  </a:lnTo>
                  <a:lnTo>
                    <a:pt x="2344" y="671"/>
                  </a:lnTo>
                  <a:lnTo>
                    <a:pt x="1925" y="378"/>
                  </a:lnTo>
                  <a:lnTo>
                    <a:pt x="1465" y="168"/>
                  </a:lnTo>
                  <a:lnTo>
                    <a:pt x="1005" y="43"/>
                  </a:lnTo>
                  <a:lnTo>
                    <a:pt x="7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445275" y="2534175"/>
              <a:ext cx="226000" cy="267875"/>
            </a:xfrm>
            <a:custGeom>
              <a:avLst/>
              <a:gdLst/>
              <a:ahLst/>
              <a:cxnLst/>
              <a:rect l="l" t="t" r="r" b="b"/>
              <a:pathLst>
                <a:path w="9040" h="10715" extrusionOk="0">
                  <a:moveTo>
                    <a:pt x="8286" y="1"/>
                  </a:moveTo>
                  <a:lnTo>
                    <a:pt x="8035" y="43"/>
                  </a:lnTo>
                  <a:lnTo>
                    <a:pt x="7533" y="168"/>
                  </a:lnTo>
                  <a:lnTo>
                    <a:pt x="7115" y="378"/>
                  </a:lnTo>
                  <a:lnTo>
                    <a:pt x="6696" y="671"/>
                  </a:lnTo>
                  <a:lnTo>
                    <a:pt x="6320" y="1047"/>
                  </a:lnTo>
                  <a:lnTo>
                    <a:pt x="5985" y="1424"/>
                  </a:lnTo>
                  <a:lnTo>
                    <a:pt x="5734" y="1884"/>
                  </a:lnTo>
                  <a:lnTo>
                    <a:pt x="5524" y="2345"/>
                  </a:lnTo>
                  <a:lnTo>
                    <a:pt x="5357" y="2847"/>
                  </a:lnTo>
                  <a:lnTo>
                    <a:pt x="5231" y="3349"/>
                  </a:lnTo>
                  <a:lnTo>
                    <a:pt x="5148" y="3809"/>
                  </a:lnTo>
                  <a:lnTo>
                    <a:pt x="5022" y="4814"/>
                  </a:lnTo>
                  <a:lnTo>
                    <a:pt x="4897" y="5818"/>
                  </a:lnTo>
                  <a:lnTo>
                    <a:pt x="4729" y="6781"/>
                  </a:lnTo>
                  <a:lnTo>
                    <a:pt x="4646" y="7241"/>
                  </a:lnTo>
                  <a:lnTo>
                    <a:pt x="4478" y="7701"/>
                  </a:lnTo>
                  <a:lnTo>
                    <a:pt x="4311" y="8162"/>
                  </a:lnTo>
                  <a:lnTo>
                    <a:pt x="4102" y="8580"/>
                  </a:lnTo>
                  <a:lnTo>
                    <a:pt x="3850" y="8957"/>
                  </a:lnTo>
                  <a:lnTo>
                    <a:pt x="3516" y="9333"/>
                  </a:lnTo>
                  <a:lnTo>
                    <a:pt x="3181" y="9626"/>
                  </a:lnTo>
                  <a:lnTo>
                    <a:pt x="2804" y="9919"/>
                  </a:lnTo>
                  <a:lnTo>
                    <a:pt x="2386" y="10129"/>
                  </a:lnTo>
                  <a:lnTo>
                    <a:pt x="1925" y="10296"/>
                  </a:lnTo>
                  <a:lnTo>
                    <a:pt x="1465" y="10422"/>
                  </a:lnTo>
                  <a:lnTo>
                    <a:pt x="1005" y="10505"/>
                  </a:lnTo>
                  <a:lnTo>
                    <a:pt x="502" y="10505"/>
                  </a:lnTo>
                  <a:lnTo>
                    <a:pt x="0" y="10463"/>
                  </a:lnTo>
                  <a:lnTo>
                    <a:pt x="0" y="10505"/>
                  </a:lnTo>
                  <a:lnTo>
                    <a:pt x="502" y="10673"/>
                  </a:lnTo>
                  <a:lnTo>
                    <a:pt x="1005" y="10714"/>
                  </a:lnTo>
                  <a:lnTo>
                    <a:pt x="1507" y="10714"/>
                  </a:lnTo>
                  <a:lnTo>
                    <a:pt x="2051" y="10631"/>
                  </a:lnTo>
                  <a:lnTo>
                    <a:pt x="2511" y="10505"/>
                  </a:lnTo>
                  <a:lnTo>
                    <a:pt x="3013" y="10254"/>
                  </a:lnTo>
                  <a:lnTo>
                    <a:pt x="3474" y="10003"/>
                  </a:lnTo>
                  <a:lnTo>
                    <a:pt x="3850" y="9668"/>
                  </a:lnTo>
                  <a:lnTo>
                    <a:pt x="4227" y="9250"/>
                  </a:lnTo>
                  <a:lnTo>
                    <a:pt x="4520" y="8831"/>
                  </a:lnTo>
                  <a:lnTo>
                    <a:pt x="4771" y="8371"/>
                  </a:lnTo>
                  <a:lnTo>
                    <a:pt x="4939" y="7869"/>
                  </a:lnTo>
                  <a:lnTo>
                    <a:pt x="5064" y="7366"/>
                  </a:lnTo>
                  <a:lnTo>
                    <a:pt x="5148" y="6864"/>
                  </a:lnTo>
                  <a:lnTo>
                    <a:pt x="5273" y="5860"/>
                  </a:lnTo>
                  <a:lnTo>
                    <a:pt x="5357" y="4856"/>
                  </a:lnTo>
                  <a:lnTo>
                    <a:pt x="5441" y="3893"/>
                  </a:lnTo>
                  <a:lnTo>
                    <a:pt x="5524" y="3391"/>
                  </a:lnTo>
                  <a:lnTo>
                    <a:pt x="5650" y="2930"/>
                  </a:lnTo>
                  <a:lnTo>
                    <a:pt x="5776" y="2428"/>
                  </a:lnTo>
                  <a:lnTo>
                    <a:pt x="5943" y="2010"/>
                  </a:lnTo>
                  <a:lnTo>
                    <a:pt x="6152" y="1549"/>
                  </a:lnTo>
                  <a:lnTo>
                    <a:pt x="6445" y="1173"/>
                  </a:lnTo>
                  <a:lnTo>
                    <a:pt x="6780" y="796"/>
                  </a:lnTo>
                  <a:lnTo>
                    <a:pt x="7157" y="503"/>
                  </a:lnTo>
                  <a:lnTo>
                    <a:pt x="7617" y="294"/>
                  </a:lnTo>
                  <a:lnTo>
                    <a:pt x="8077" y="126"/>
                  </a:lnTo>
                  <a:lnTo>
                    <a:pt x="8286" y="85"/>
                  </a:lnTo>
                  <a:lnTo>
                    <a:pt x="8538" y="43"/>
                  </a:lnTo>
                  <a:lnTo>
                    <a:pt x="8789" y="85"/>
                  </a:lnTo>
                  <a:lnTo>
                    <a:pt x="9040" y="85"/>
                  </a:lnTo>
                  <a:lnTo>
                    <a:pt x="9040" y="43"/>
                  </a:lnTo>
                  <a:lnTo>
                    <a:pt x="87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2918600" y="1372850"/>
              <a:ext cx="107775" cy="45025"/>
            </a:xfrm>
            <a:custGeom>
              <a:avLst/>
              <a:gdLst/>
              <a:ahLst/>
              <a:cxnLst/>
              <a:rect l="l" t="t" r="r" b="b"/>
              <a:pathLst>
                <a:path w="4311" h="1801" extrusionOk="0">
                  <a:moveTo>
                    <a:pt x="586" y="1"/>
                  </a:moveTo>
                  <a:lnTo>
                    <a:pt x="377" y="419"/>
                  </a:lnTo>
                  <a:lnTo>
                    <a:pt x="209" y="838"/>
                  </a:lnTo>
                  <a:lnTo>
                    <a:pt x="84" y="1298"/>
                  </a:lnTo>
                  <a:lnTo>
                    <a:pt x="0" y="1800"/>
                  </a:lnTo>
                  <a:lnTo>
                    <a:pt x="4311" y="1800"/>
                  </a:lnTo>
                  <a:lnTo>
                    <a:pt x="43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2917550" y="1464925"/>
              <a:ext cx="108825" cy="45025"/>
            </a:xfrm>
            <a:custGeom>
              <a:avLst/>
              <a:gdLst/>
              <a:ahLst/>
              <a:cxnLst/>
              <a:rect l="l" t="t" r="r" b="b"/>
              <a:pathLst>
                <a:path w="4353" h="1801" extrusionOk="0">
                  <a:moveTo>
                    <a:pt x="0" y="1"/>
                  </a:moveTo>
                  <a:lnTo>
                    <a:pt x="0" y="1800"/>
                  </a:lnTo>
                  <a:lnTo>
                    <a:pt x="4353" y="1800"/>
                  </a:lnTo>
                  <a:lnTo>
                    <a:pt x="4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2917550" y="1558050"/>
              <a:ext cx="108825" cy="45000"/>
            </a:xfrm>
            <a:custGeom>
              <a:avLst/>
              <a:gdLst/>
              <a:ahLst/>
              <a:cxnLst/>
              <a:rect l="l" t="t" r="r" b="b"/>
              <a:pathLst>
                <a:path w="4353" h="1800" extrusionOk="0">
                  <a:moveTo>
                    <a:pt x="0" y="0"/>
                  </a:moveTo>
                  <a:lnTo>
                    <a:pt x="0" y="1800"/>
                  </a:lnTo>
                  <a:lnTo>
                    <a:pt x="4353" y="1800"/>
                  </a:lnTo>
                  <a:lnTo>
                    <a:pt x="43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3084950" y="1372850"/>
              <a:ext cx="107775" cy="45025"/>
            </a:xfrm>
            <a:custGeom>
              <a:avLst/>
              <a:gdLst/>
              <a:ahLst/>
              <a:cxnLst/>
              <a:rect l="l" t="t" r="r" b="b"/>
              <a:pathLst>
                <a:path w="4311" h="1801" extrusionOk="0">
                  <a:moveTo>
                    <a:pt x="0" y="1"/>
                  </a:moveTo>
                  <a:lnTo>
                    <a:pt x="0" y="1800"/>
                  </a:lnTo>
                  <a:lnTo>
                    <a:pt x="4311" y="1800"/>
                  </a:lnTo>
                  <a:lnTo>
                    <a:pt x="4227" y="1298"/>
                  </a:lnTo>
                  <a:lnTo>
                    <a:pt x="4101" y="838"/>
                  </a:lnTo>
                  <a:lnTo>
                    <a:pt x="3934" y="419"/>
                  </a:lnTo>
                  <a:lnTo>
                    <a:pt x="37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3084950" y="1464925"/>
              <a:ext cx="109875" cy="45025"/>
            </a:xfrm>
            <a:custGeom>
              <a:avLst/>
              <a:gdLst/>
              <a:ahLst/>
              <a:cxnLst/>
              <a:rect l="l" t="t" r="r" b="b"/>
              <a:pathLst>
                <a:path w="4395" h="1801" extrusionOk="0">
                  <a:moveTo>
                    <a:pt x="0" y="1"/>
                  </a:moveTo>
                  <a:lnTo>
                    <a:pt x="0" y="1800"/>
                  </a:lnTo>
                  <a:lnTo>
                    <a:pt x="4394" y="1800"/>
                  </a:lnTo>
                  <a:lnTo>
                    <a:pt x="43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3084950" y="1558050"/>
              <a:ext cx="109875" cy="45000"/>
            </a:xfrm>
            <a:custGeom>
              <a:avLst/>
              <a:gdLst/>
              <a:ahLst/>
              <a:cxnLst/>
              <a:rect l="l" t="t" r="r" b="b"/>
              <a:pathLst>
                <a:path w="4395" h="1800" extrusionOk="0">
                  <a:moveTo>
                    <a:pt x="0" y="0"/>
                  </a:moveTo>
                  <a:lnTo>
                    <a:pt x="0" y="1800"/>
                  </a:lnTo>
                  <a:lnTo>
                    <a:pt x="4394" y="1800"/>
                  </a:lnTo>
                  <a:lnTo>
                    <a:pt x="43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2917550" y="1654300"/>
              <a:ext cx="277275" cy="11525"/>
            </a:xfrm>
            <a:custGeom>
              <a:avLst/>
              <a:gdLst/>
              <a:ahLst/>
              <a:cxnLst/>
              <a:rect l="l" t="t" r="r" b="b"/>
              <a:pathLst>
                <a:path w="11091" h="461" extrusionOk="0">
                  <a:moveTo>
                    <a:pt x="0" y="0"/>
                  </a:moveTo>
                  <a:lnTo>
                    <a:pt x="0" y="461"/>
                  </a:lnTo>
                  <a:lnTo>
                    <a:pt x="11090" y="461"/>
                  </a:lnTo>
                  <a:lnTo>
                    <a:pt x="110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1364925" y="2081175"/>
              <a:ext cx="580675" cy="875725"/>
            </a:xfrm>
            <a:custGeom>
              <a:avLst/>
              <a:gdLst/>
              <a:ahLst/>
              <a:cxnLst/>
              <a:rect l="l" t="t" r="r" b="b"/>
              <a:pathLst>
                <a:path w="23227" h="35029" extrusionOk="0">
                  <a:moveTo>
                    <a:pt x="0" y="0"/>
                  </a:moveTo>
                  <a:lnTo>
                    <a:pt x="0" y="17535"/>
                  </a:lnTo>
                  <a:lnTo>
                    <a:pt x="0" y="34986"/>
                  </a:lnTo>
                  <a:lnTo>
                    <a:pt x="0" y="35028"/>
                  </a:lnTo>
                  <a:lnTo>
                    <a:pt x="42" y="35028"/>
                  </a:lnTo>
                  <a:lnTo>
                    <a:pt x="11634" y="26282"/>
                  </a:lnTo>
                  <a:lnTo>
                    <a:pt x="23227" y="17535"/>
                  </a:lnTo>
                  <a:lnTo>
                    <a:pt x="20674" y="15610"/>
                  </a:lnTo>
                  <a:lnTo>
                    <a:pt x="9207" y="15610"/>
                  </a:lnTo>
                  <a:lnTo>
                    <a:pt x="9207" y="16531"/>
                  </a:lnTo>
                  <a:lnTo>
                    <a:pt x="8161" y="16531"/>
                  </a:lnTo>
                  <a:lnTo>
                    <a:pt x="8161" y="17368"/>
                  </a:lnTo>
                  <a:lnTo>
                    <a:pt x="5231" y="17368"/>
                  </a:lnTo>
                  <a:lnTo>
                    <a:pt x="5231" y="11132"/>
                  </a:lnTo>
                  <a:lnTo>
                    <a:pt x="8161" y="11132"/>
                  </a:lnTo>
                  <a:lnTo>
                    <a:pt x="8161" y="11969"/>
                  </a:lnTo>
                  <a:lnTo>
                    <a:pt x="9207" y="11969"/>
                  </a:lnTo>
                  <a:lnTo>
                    <a:pt x="9207" y="12890"/>
                  </a:lnTo>
                  <a:lnTo>
                    <a:pt x="17117" y="12890"/>
                  </a:lnTo>
                  <a:lnTo>
                    <a:pt x="11634" y="8747"/>
                  </a:lnTo>
                  <a:lnTo>
                    <a:pt x="84" y="42"/>
                  </a:lnTo>
                  <a:lnTo>
                    <a:pt x="42" y="4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2704100" y="2285175"/>
              <a:ext cx="133950" cy="118250"/>
            </a:xfrm>
            <a:custGeom>
              <a:avLst/>
              <a:gdLst/>
              <a:ahLst/>
              <a:cxnLst/>
              <a:rect l="l" t="t" r="r" b="b"/>
              <a:pathLst>
                <a:path w="5358" h="4730" extrusionOk="0">
                  <a:moveTo>
                    <a:pt x="2679" y="1"/>
                  </a:moveTo>
                  <a:lnTo>
                    <a:pt x="2219" y="43"/>
                  </a:lnTo>
                  <a:lnTo>
                    <a:pt x="1759" y="168"/>
                  </a:lnTo>
                  <a:lnTo>
                    <a:pt x="1340" y="336"/>
                  </a:lnTo>
                  <a:lnTo>
                    <a:pt x="963" y="628"/>
                  </a:lnTo>
                  <a:lnTo>
                    <a:pt x="629" y="921"/>
                  </a:lnTo>
                  <a:lnTo>
                    <a:pt x="336" y="1298"/>
                  </a:lnTo>
                  <a:lnTo>
                    <a:pt x="126" y="1675"/>
                  </a:lnTo>
                  <a:lnTo>
                    <a:pt x="1" y="2135"/>
                  </a:lnTo>
                  <a:lnTo>
                    <a:pt x="2303" y="2135"/>
                  </a:lnTo>
                  <a:lnTo>
                    <a:pt x="2303" y="4730"/>
                  </a:lnTo>
                  <a:lnTo>
                    <a:pt x="3056" y="4730"/>
                  </a:lnTo>
                  <a:lnTo>
                    <a:pt x="3056" y="2135"/>
                  </a:lnTo>
                  <a:lnTo>
                    <a:pt x="5358" y="2135"/>
                  </a:lnTo>
                  <a:lnTo>
                    <a:pt x="5232" y="1675"/>
                  </a:lnTo>
                  <a:lnTo>
                    <a:pt x="5023" y="1298"/>
                  </a:lnTo>
                  <a:lnTo>
                    <a:pt x="4730" y="921"/>
                  </a:lnTo>
                  <a:lnTo>
                    <a:pt x="4395" y="628"/>
                  </a:lnTo>
                  <a:lnTo>
                    <a:pt x="4018" y="336"/>
                  </a:lnTo>
                  <a:lnTo>
                    <a:pt x="3600" y="168"/>
                  </a:lnTo>
                  <a:lnTo>
                    <a:pt x="3140" y="43"/>
                  </a:lnTo>
                  <a:lnTo>
                    <a:pt x="26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2761650" y="2471400"/>
              <a:ext cx="18850" cy="162200"/>
            </a:xfrm>
            <a:custGeom>
              <a:avLst/>
              <a:gdLst/>
              <a:ahLst/>
              <a:cxnLst/>
              <a:rect l="l" t="t" r="r" b="b"/>
              <a:pathLst>
                <a:path w="754" h="6488" extrusionOk="0">
                  <a:moveTo>
                    <a:pt x="1" y="1"/>
                  </a:moveTo>
                  <a:lnTo>
                    <a:pt x="1" y="6488"/>
                  </a:lnTo>
                  <a:lnTo>
                    <a:pt x="754" y="6488"/>
                  </a:lnTo>
                  <a:lnTo>
                    <a:pt x="7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2761650" y="2771675"/>
              <a:ext cx="18850" cy="83725"/>
            </a:xfrm>
            <a:custGeom>
              <a:avLst/>
              <a:gdLst/>
              <a:ahLst/>
              <a:cxnLst/>
              <a:rect l="l" t="t" r="r" b="b"/>
              <a:pathLst>
                <a:path w="754" h="3349" extrusionOk="0">
                  <a:moveTo>
                    <a:pt x="1" y="1"/>
                  </a:moveTo>
                  <a:lnTo>
                    <a:pt x="1" y="838"/>
                  </a:lnTo>
                  <a:lnTo>
                    <a:pt x="1" y="2679"/>
                  </a:lnTo>
                  <a:lnTo>
                    <a:pt x="1" y="3349"/>
                  </a:lnTo>
                  <a:lnTo>
                    <a:pt x="754" y="3349"/>
                  </a:lnTo>
                  <a:lnTo>
                    <a:pt x="754" y="2051"/>
                  </a:lnTo>
                  <a:lnTo>
                    <a:pt x="754" y="1089"/>
                  </a:lnTo>
                  <a:lnTo>
                    <a:pt x="7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2586925" y="2471400"/>
              <a:ext cx="19900" cy="162200"/>
            </a:xfrm>
            <a:custGeom>
              <a:avLst/>
              <a:gdLst/>
              <a:ahLst/>
              <a:cxnLst/>
              <a:rect l="l" t="t" r="r" b="b"/>
              <a:pathLst>
                <a:path w="796" h="6488" extrusionOk="0">
                  <a:moveTo>
                    <a:pt x="1" y="1"/>
                  </a:moveTo>
                  <a:lnTo>
                    <a:pt x="1" y="6488"/>
                  </a:lnTo>
                  <a:lnTo>
                    <a:pt x="796" y="6488"/>
                  </a:lnTo>
                  <a:lnTo>
                    <a:pt x="7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2586925" y="2771675"/>
              <a:ext cx="19900" cy="83725"/>
            </a:xfrm>
            <a:custGeom>
              <a:avLst/>
              <a:gdLst/>
              <a:ahLst/>
              <a:cxnLst/>
              <a:rect l="l" t="t" r="r" b="b"/>
              <a:pathLst>
                <a:path w="796" h="3349" extrusionOk="0">
                  <a:moveTo>
                    <a:pt x="1" y="1"/>
                  </a:moveTo>
                  <a:lnTo>
                    <a:pt x="1" y="3349"/>
                  </a:lnTo>
                  <a:lnTo>
                    <a:pt x="796" y="3349"/>
                  </a:lnTo>
                  <a:lnTo>
                    <a:pt x="7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2529375" y="2285175"/>
              <a:ext cx="135000" cy="118250"/>
            </a:xfrm>
            <a:custGeom>
              <a:avLst/>
              <a:gdLst/>
              <a:ahLst/>
              <a:cxnLst/>
              <a:rect l="l" t="t" r="r" b="b"/>
              <a:pathLst>
                <a:path w="5400" h="4730" extrusionOk="0">
                  <a:moveTo>
                    <a:pt x="2679" y="1"/>
                  </a:moveTo>
                  <a:lnTo>
                    <a:pt x="2219" y="43"/>
                  </a:lnTo>
                  <a:lnTo>
                    <a:pt x="1759" y="168"/>
                  </a:lnTo>
                  <a:lnTo>
                    <a:pt x="1340" y="336"/>
                  </a:lnTo>
                  <a:lnTo>
                    <a:pt x="963" y="628"/>
                  </a:lnTo>
                  <a:lnTo>
                    <a:pt x="629" y="921"/>
                  </a:lnTo>
                  <a:lnTo>
                    <a:pt x="378" y="1298"/>
                  </a:lnTo>
                  <a:lnTo>
                    <a:pt x="168" y="1675"/>
                  </a:lnTo>
                  <a:lnTo>
                    <a:pt x="1" y="2135"/>
                  </a:lnTo>
                  <a:lnTo>
                    <a:pt x="2303" y="2135"/>
                  </a:lnTo>
                  <a:lnTo>
                    <a:pt x="2303" y="4730"/>
                  </a:lnTo>
                  <a:lnTo>
                    <a:pt x="3098" y="4730"/>
                  </a:lnTo>
                  <a:lnTo>
                    <a:pt x="3098" y="2135"/>
                  </a:lnTo>
                  <a:lnTo>
                    <a:pt x="5400" y="2135"/>
                  </a:lnTo>
                  <a:lnTo>
                    <a:pt x="5232" y="1675"/>
                  </a:lnTo>
                  <a:lnTo>
                    <a:pt x="5023" y="1298"/>
                  </a:lnTo>
                  <a:lnTo>
                    <a:pt x="4772" y="921"/>
                  </a:lnTo>
                  <a:lnTo>
                    <a:pt x="4437" y="628"/>
                  </a:lnTo>
                  <a:lnTo>
                    <a:pt x="4060" y="336"/>
                  </a:lnTo>
                  <a:lnTo>
                    <a:pt x="3642" y="168"/>
                  </a:lnTo>
                  <a:lnTo>
                    <a:pt x="3182" y="43"/>
                  </a:lnTo>
                  <a:lnTo>
                    <a:pt x="26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2402800" y="2771675"/>
              <a:ext cx="18850" cy="83725"/>
            </a:xfrm>
            <a:custGeom>
              <a:avLst/>
              <a:gdLst/>
              <a:ahLst/>
              <a:cxnLst/>
              <a:rect l="l" t="t" r="r" b="b"/>
              <a:pathLst>
                <a:path w="754" h="3349" extrusionOk="0">
                  <a:moveTo>
                    <a:pt x="0" y="1"/>
                  </a:moveTo>
                  <a:lnTo>
                    <a:pt x="0" y="3349"/>
                  </a:lnTo>
                  <a:lnTo>
                    <a:pt x="753" y="3349"/>
                  </a:lnTo>
                  <a:lnTo>
                    <a:pt x="7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2345250" y="2285175"/>
              <a:ext cx="133950" cy="118250"/>
            </a:xfrm>
            <a:custGeom>
              <a:avLst/>
              <a:gdLst/>
              <a:ahLst/>
              <a:cxnLst/>
              <a:rect l="l" t="t" r="r" b="b"/>
              <a:pathLst>
                <a:path w="5358" h="4730" extrusionOk="0">
                  <a:moveTo>
                    <a:pt x="2679" y="1"/>
                  </a:moveTo>
                  <a:lnTo>
                    <a:pt x="2177" y="43"/>
                  </a:lnTo>
                  <a:lnTo>
                    <a:pt x="1758" y="168"/>
                  </a:lnTo>
                  <a:lnTo>
                    <a:pt x="1340" y="336"/>
                  </a:lnTo>
                  <a:lnTo>
                    <a:pt x="963" y="628"/>
                  </a:lnTo>
                  <a:lnTo>
                    <a:pt x="628" y="921"/>
                  </a:lnTo>
                  <a:lnTo>
                    <a:pt x="335" y="1298"/>
                  </a:lnTo>
                  <a:lnTo>
                    <a:pt x="126" y="1675"/>
                  </a:lnTo>
                  <a:lnTo>
                    <a:pt x="0" y="2135"/>
                  </a:lnTo>
                  <a:lnTo>
                    <a:pt x="2302" y="2135"/>
                  </a:lnTo>
                  <a:lnTo>
                    <a:pt x="2302" y="4730"/>
                  </a:lnTo>
                  <a:lnTo>
                    <a:pt x="3055" y="4730"/>
                  </a:lnTo>
                  <a:lnTo>
                    <a:pt x="3055" y="2135"/>
                  </a:lnTo>
                  <a:lnTo>
                    <a:pt x="5357" y="2135"/>
                  </a:lnTo>
                  <a:lnTo>
                    <a:pt x="5232" y="1675"/>
                  </a:lnTo>
                  <a:lnTo>
                    <a:pt x="5022" y="1298"/>
                  </a:lnTo>
                  <a:lnTo>
                    <a:pt x="4729" y="921"/>
                  </a:lnTo>
                  <a:lnTo>
                    <a:pt x="4395" y="628"/>
                  </a:lnTo>
                  <a:lnTo>
                    <a:pt x="4018" y="336"/>
                  </a:lnTo>
                  <a:lnTo>
                    <a:pt x="3599" y="168"/>
                  </a:lnTo>
                  <a:lnTo>
                    <a:pt x="3139" y="43"/>
                  </a:lnTo>
                  <a:lnTo>
                    <a:pt x="26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2402800" y="2471400"/>
              <a:ext cx="18850" cy="162200"/>
            </a:xfrm>
            <a:custGeom>
              <a:avLst/>
              <a:gdLst/>
              <a:ahLst/>
              <a:cxnLst/>
              <a:rect l="l" t="t" r="r" b="b"/>
              <a:pathLst>
                <a:path w="754" h="6488" extrusionOk="0">
                  <a:moveTo>
                    <a:pt x="0" y="1"/>
                  </a:moveTo>
                  <a:lnTo>
                    <a:pt x="0" y="6488"/>
                  </a:lnTo>
                  <a:lnTo>
                    <a:pt x="753" y="6488"/>
                  </a:lnTo>
                  <a:lnTo>
                    <a:pt x="7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1742600" y="1654300"/>
              <a:ext cx="372500" cy="372475"/>
            </a:xfrm>
            <a:custGeom>
              <a:avLst/>
              <a:gdLst/>
              <a:ahLst/>
              <a:cxnLst/>
              <a:rect l="l" t="t" r="r" b="b"/>
              <a:pathLst>
                <a:path w="14900" h="14899" extrusionOk="0">
                  <a:moveTo>
                    <a:pt x="7450" y="712"/>
                  </a:moveTo>
                  <a:lnTo>
                    <a:pt x="8120" y="754"/>
                  </a:lnTo>
                  <a:lnTo>
                    <a:pt x="8789" y="879"/>
                  </a:lnTo>
                  <a:lnTo>
                    <a:pt x="9459" y="1047"/>
                  </a:lnTo>
                  <a:lnTo>
                    <a:pt x="10045" y="1256"/>
                  </a:lnTo>
                  <a:lnTo>
                    <a:pt x="10631" y="1549"/>
                  </a:lnTo>
                  <a:lnTo>
                    <a:pt x="11217" y="1884"/>
                  </a:lnTo>
                  <a:lnTo>
                    <a:pt x="11719" y="2260"/>
                  </a:lnTo>
                  <a:lnTo>
                    <a:pt x="12179" y="2721"/>
                  </a:lnTo>
                  <a:lnTo>
                    <a:pt x="12640" y="3181"/>
                  </a:lnTo>
                  <a:lnTo>
                    <a:pt x="13016" y="3683"/>
                  </a:lnTo>
                  <a:lnTo>
                    <a:pt x="13351" y="4269"/>
                  </a:lnTo>
                  <a:lnTo>
                    <a:pt x="13644" y="4855"/>
                  </a:lnTo>
                  <a:lnTo>
                    <a:pt x="13853" y="5441"/>
                  </a:lnTo>
                  <a:lnTo>
                    <a:pt x="14021" y="6110"/>
                  </a:lnTo>
                  <a:lnTo>
                    <a:pt x="14146" y="6780"/>
                  </a:lnTo>
                  <a:lnTo>
                    <a:pt x="14188" y="7450"/>
                  </a:lnTo>
                  <a:lnTo>
                    <a:pt x="14146" y="8161"/>
                  </a:lnTo>
                  <a:lnTo>
                    <a:pt x="14021" y="8789"/>
                  </a:lnTo>
                  <a:lnTo>
                    <a:pt x="13853" y="9458"/>
                  </a:lnTo>
                  <a:lnTo>
                    <a:pt x="13644" y="10086"/>
                  </a:lnTo>
                  <a:lnTo>
                    <a:pt x="13351" y="10672"/>
                  </a:lnTo>
                  <a:lnTo>
                    <a:pt x="13016" y="11216"/>
                  </a:lnTo>
                  <a:lnTo>
                    <a:pt x="12640" y="11718"/>
                  </a:lnTo>
                  <a:lnTo>
                    <a:pt x="12179" y="12220"/>
                  </a:lnTo>
                  <a:lnTo>
                    <a:pt x="11719" y="12639"/>
                  </a:lnTo>
                  <a:lnTo>
                    <a:pt x="11217" y="13016"/>
                  </a:lnTo>
                  <a:lnTo>
                    <a:pt x="10631" y="13350"/>
                  </a:lnTo>
                  <a:lnTo>
                    <a:pt x="10045" y="13643"/>
                  </a:lnTo>
                  <a:lnTo>
                    <a:pt x="9459" y="13894"/>
                  </a:lnTo>
                  <a:lnTo>
                    <a:pt x="8789" y="14062"/>
                  </a:lnTo>
                  <a:lnTo>
                    <a:pt x="8120" y="14146"/>
                  </a:lnTo>
                  <a:lnTo>
                    <a:pt x="7450" y="14187"/>
                  </a:lnTo>
                  <a:lnTo>
                    <a:pt x="6739" y="14146"/>
                  </a:lnTo>
                  <a:lnTo>
                    <a:pt x="6069" y="14062"/>
                  </a:lnTo>
                  <a:lnTo>
                    <a:pt x="5441" y="13894"/>
                  </a:lnTo>
                  <a:lnTo>
                    <a:pt x="4814" y="13643"/>
                  </a:lnTo>
                  <a:lnTo>
                    <a:pt x="4228" y="13350"/>
                  </a:lnTo>
                  <a:lnTo>
                    <a:pt x="3684" y="13016"/>
                  </a:lnTo>
                  <a:lnTo>
                    <a:pt x="3182" y="12639"/>
                  </a:lnTo>
                  <a:lnTo>
                    <a:pt x="2679" y="12220"/>
                  </a:lnTo>
                  <a:lnTo>
                    <a:pt x="2261" y="11718"/>
                  </a:lnTo>
                  <a:lnTo>
                    <a:pt x="1884" y="11216"/>
                  </a:lnTo>
                  <a:lnTo>
                    <a:pt x="1508" y="10672"/>
                  </a:lnTo>
                  <a:lnTo>
                    <a:pt x="1256" y="10086"/>
                  </a:lnTo>
                  <a:lnTo>
                    <a:pt x="1005" y="9458"/>
                  </a:lnTo>
                  <a:lnTo>
                    <a:pt x="838" y="8789"/>
                  </a:lnTo>
                  <a:lnTo>
                    <a:pt x="754" y="8161"/>
                  </a:lnTo>
                  <a:lnTo>
                    <a:pt x="712" y="7450"/>
                  </a:lnTo>
                  <a:lnTo>
                    <a:pt x="754" y="6780"/>
                  </a:lnTo>
                  <a:lnTo>
                    <a:pt x="838" y="6110"/>
                  </a:lnTo>
                  <a:lnTo>
                    <a:pt x="1005" y="5441"/>
                  </a:lnTo>
                  <a:lnTo>
                    <a:pt x="1256" y="4855"/>
                  </a:lnTo>
                  <a:lnTo>
                    <a:pt x="1508" y="4269"/>
                  </a:lnTo>
                  <a:lnTo>
                    <a:pt x="1884" y="3683"/>
                  </a:lnTo>
                  <a:lnTo>
                    <a:pt x="2261" y="3181"/>
                  </a:lnTo>
                  <a:lnTo>
                    <a:pt x="2679" y="2721"/>
                  </a:lnTo>
                  <a:lnTo>
                    <a:pt x="3182" y="2260"/>
                  </a:lnTo>
                  <a:lnTo>
                    <a:pt x="3684" y="1884"/>
                  </a:lnTo>
                  <a:lnTo>
                    <a:pt x="4228" y="1549"/>
                  </a:lnTo>
                  <a:lnTo>
                    <a:pt x="4814" y="1256"/>
                  </a:lnTo>
                  <a:lnTo>
                    <a:pt x="5441" y="1047"/>
                  </a:lnTo>
                  <a:lnTo>
                    <a:pt x="6069" y="879"/>
                  </a:lnTo>
                  <a:lnTo>
                    <a:pt x="6739" y="754"/>
                  </a:lnTo>
                  <a:lnTo>
                    <a:pt x="7450" y="712"/>
                  </a:lnTo>
                  <a:close/>
                  <a:moveTo>
                    <a:pt x="7450" y="0"/>
                  </a:moveTo>
                  <a:lnTo>
                    <a:pt x="6697" y="42"/>
                  </a:lnTo>
                  <a:lnTo>
                    <a:pt x="5944" y="168"/>
                  </a:lnTo>
                  <a:lnTo>
                    <a:pt x="5232" y="335"/>
                  </a:lnTo>
                  <a:lnTo>
                    <a:pt x="4521" y="586"/>
                  </a:lnTo>
                  <a:lnTo>
                    <a:pt x="3893" y="921"/>
                  </a:lnTo>
                  <a:lnTo>
                    <a:pt x="3265" y="1298"/>
                  </a:lnTo>
                  <a:lnTo>
                    <a:pt x="2721" y="1716"/>
                  </a:lnTo>
                  <a:lnTo>
                    <a:pt x="2177" y="2177"/>
                  </a:lnTo>
                  <a:lnTo>
                    <a:pt x="1675" y="2721"/>
                  </a:lnTo>
                  <a:lnTo>
                    <a:pt x="1256" y="3306"/>
                  </a:lnTo>
                  <a:lnTo>
                    <a:pt x="880" y="3892"/>
                  </a:lnTo>
                  <a:lnTo>
                    <a:pt x="587" y="4562"/>
                  </a:lnTo>
                  <a:lnTo>
                    <a:pt x="336" y="5232"/>
                  </a:lnTo>
                  <a:lnTo>
                    <a:pt x="126" y="5943"/>
                  </a:lnTo>
                  <a:lnTo>
                    <a:pt x="43" y="6696"/>
                  </a:lnTo>
                  <a:lnTo>
                    <a:pt x="1" y="7450"/>
                  </a:lnTo>
                  <a:lnTo>
                    <a:pt x="43" y="8203"/>
                  </a:lnTo>
                  <a:lnTo>
                    <a:pt x="126" y="8956"/>
                  </a:lnTo>
                  <a:lnTo>
                    <a:pt x="336" y="9668"/>
                  </a:lnTo>
                  <a:lnTo>
                    <a:pt x="587" y="10337"/>
                  </a:lnTo>
                  <a:lnTo>
                    <a:pt x="880" y="11007"/>
                  </a:lnTo>
                  <a:lnTo>
                    <a:pt x="1256" y="11635"/>
                  </a:lnTo>
                  <a:lnTo>
                    <a:pt x="1675" y="12179"/>
                  </a:lnTo>
                  <a:lnTo>
                    <a:pt x="2177" y="12723"/>
                  </a:lnTo>
                  <a:lnTo>
                    <a:pt x="2721" y="13183"/>
                  </a:lnTo>
                  <a:lnTo>
                    <a:pt x="3265" y="13643"/>
                  </a:lnTo>
                  <a:lnTo>
                    <a:pt x="3893" y="14020"/>
                  </a:lnTo>
                  <a:lnTo>
                    <a:pt x="4521" y="14313"/>
                  </a:lnTo>
                  <a:lnTo>
                    <a:pt x="5232" y="14564"/>
                  </a:lnTo>
                  <a:lnTo>
                    <a:pt x="5944" y="14773"/>
                  </a:lnTo>
                  <a:lnTo>
                    <a:pt x="6697" y="14857"/>
                  </a:lnTo>
                  <a:lnTo>
                    <a:pt x="7450" y="14899"/>
                  </a:lnTo>
                  <a:lnTo>
                    <a:pt x="8203" y="14857"/>
                  </a:lnTo>
                  <a:lnTo>
                    <a:pt x="8957" y="14773"/>
                  </a:lnTo>
                  <a:lnTo>
                    <a:pt x="9668" y="14564"/>
                  </a:lnTo>
                  <a:lnTo>
                    <a:pt x="10338" y="14313"/>
                  </a:lnTo>
                  <a:lnTo>
                    <a:pt x="11007" y="14020"/>
                  </a:lnTo>
                  <a:lnTo>
                    <a:pt x="11593" y="13643"/>
                  </a:lnTo>
                  <a:lnTo>
                    <a:pt x="12179" y="13183"/>
                  </a:lnTo>
                  <a:lnTo>
                    <a:pt x="12723" y="12723"/>
                  </a:lnTo>
                  <a:lnTo>
                    <a:pt x="13184" y="12179"/>
                  </a:lnTo>
                  <a:lnTo>
                    <a:pt x="13602" y="11635"/>
                  </a:lnTo>
                  <a:lnTo>
                    <a:pt x="13979" y="11007"/>
                  </a:lnTo>
                  <a:lnTo>
                    <a:pt x="14314" y="10337"/>
                  </a:lnTo>
                  <a:lnTo>
                    <a:pt x="14565" y="9668"/>
                  </a:lnTo>
                  <a:lnTo>
                    <a:pt x="14732" y="8956"/>
                  </a:lnTo>
                  <a:lnTo>
                    <a:pt x="14858" y="8203"/>
                  </a:lnTo>
                  <a:lnTo>
                    <a:pt x="14899" y="7450"/>
                  </a:lnTo>
                  <a:lnTo>
                    <a:pt x="14858" y="6696"/>
                  </a:lnTo>
                  <a:lnTo>
                    <a:pt x="14732" y="5943"/>
                  </a:lnTo>
                  <a:lnTo>
                    <a:pt x="14565" y="5232"/>
                  </a:lnTo>
                  <a:lnTo>
                    <a:pt x="14314" y="4562"/>
                  </a:lnTo>
                  <a:lnTo>
                    <a:pt x="13979" y="3892"/>
                  </a:lnTo>
                  <a:lnTo>
                    <a:pt x="13602" y="3306"/>
                  </a:lnTo>
                  <a:lnTo>
                    <a:pt x="13184" y="2721"/>
                  </a:lnTo>
                  <a:lnTo>
                    <a:pt x="12723" y="2177"/>
                  </a:lnTo>
                  <a:lnTo>
                    <a:pt x="12179" y="1716"/>
                  </a:lnTo>
                  <a:lnTo>
                    <a:pt x="11593" y="1298"/>
                  </a:lnTo>
                  <a:lnTo>
                    <a:pt x="11007" y="921"/>
                  </a:lnTo>
                  <a:lnTo>
                    <a:pt x="10338" y="586"/>
                  </a:lnTo>
                  <a:lnTo>
                    <a:pt x="9668" y="335"/>
                  </a:lnTo>
                  <a:lnTo>
                    <a:pt x="8957" y="168"/>
                  </a:lnTo>
                  <a:lnTo>
                    <a:pt x="8203" y="42"/>
                  </a:lnTo>
                  <a:lnTo>
                    <a:pt x="745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771900" y="1684650"/>
              <a:ext cx="312850" cy="311800"/>
            </a:xfrm>
            <a:custGeom>
              <a:avLst/>
              <a:gdLst/>
              <a:ahLst/>
              <a:cxnLst/>
              <a:rect l="l" t="t" r="r" b="b"/>
              <a:pathLst>
                <a:path w="12514" h="12472" extrusionOk="0">
                  <a:moveTo>
                    <a:pt x="6278" y="3934"/>
                  </a:moveTo>
                  <a:lnTo>
                    <a:pt x="6739" y="3976"/>
                  </a:lnTo>
                  <a:lnTo>
                    <a:pt x="7157" y="4101"/>
                  </a:lnTo>
                  <a:lnTo>
                    <a:pt x="7576" y="4311"/>
                  </a:lnTo>
                  <a:lnTo>
                    <a:pt x="7910" y="4603"/>
                  </a:lnTo>
                  <a:lnTo>
                    <a:pt x="8203" y="4938"/>
                  </a:lnTo>
                  <a:lnTo>
                    <a:pt x="8413" y="5357"/>
                  </a:lnTo>
                  <a:lnTo>
                    <a:pt x="8538" y="5775"/>
                  </a:lnTo>
                  <a:lnTo>
                    <a:pt x="8580" y="6236"/>
                  </a:lnTo>
                  <a:lnTo>
                    <a:pt x="8538" y="6696"/>
                  </a:lnTo>
                  <a:lnTo>
                    <a:pt x="8413" y="7156"/>
                  </a:lnTo>
                  <a:lnTo>
                    <a:pt x="8203" y="7533"/>
                  </a:lnTo>
                  <a:lnTo>
                    <a:pt x="7910" y="7868"/>
                  </a:lnTo>
                  <a:lnTo>
                    <a:pt x="7576" y="8161"/>
                  </a:lnTo>
                  <a:lnTo>
                    <a:pt x="7157" y="8370"/>
                  </a:lnTo>
                  <a:lnTo>
                    <a:pt x="6739" y="8495"/>
                  </a:lnTo>
                  <a:lnTo>
                    <a:pt x="6278" y="8537"/>
                  </a:lnTo>
                  <a:lnTo>
                    <a:pt x="5818" y="8495"/>
                  </a:lnTo>
                  <a:lnTo>
                    <a:pt x="5357" y="8370"/>
                  </a:lnTo>
                  <a:lnTo>
                    <a:pt x="4981" y="8161"/>
                  </a:lnTo>
                  <a:lnTo>
                    <a:pt x="4646" y="7868"/>
                  </a:lnTo>
                  <a:lnTo>
                    <a:pt x="4353" y="7533"/>
                  </a:lnTo>
                  <a:lnTo>
                    <a:pt x="4144" y="7156"/>
                  </a:lnTo>
                  <a:lnTo>
                    <a:pt x="4018" y="6696"/>
                  </a:lnTo>
                  <a:lnTo>
                    <a:pt x="3935" y="6236"/>
                  </a:lnTo>
                  <a:lnTo>
                    <a:pt x="4018" y="5775"/>
                  </a:lnTo>
                  <a:lnTo>
                    <a:pt x="4144" y="5357"/>
                  </a:lnTo>
                  <a:lnTo>
                    <a:pt x="4353" y="4938"/>
                  </a:lnTo>
                  <a:lnTo>
                    <a:pt x="4646" y="4603"/>
                  </a:lnTo>
                  <a:lnTo>
                    <a:pt x="4981" y="4311"/>
                  </a:lnTo>
                  <a:lnTo>
                    <a:pt x="5357" y="4101"/>
                  </a:lnTo>
                  <a:lnTo>
                    <a:pt x="5818" y="3976"/>
                  </a:lnTo>
                  <a:lnTo>
                    <a:pt x="6278" y="3934"/>
                  </a:lnTo>
                  <a:close/>
                  <a:moveTo>
                    <a:pt x="6278" y="0"/>
                  </a:moveTo>
                  <a:lnTo>
                    <a:pt x="5650" y="42"/>
                  </a:lnTo>
                  <a:lnTo>
                    <a:pt x="5023" y="126"/>
                  </a:lnTo>
                  <a:lnTo>
                    <a:pt x="4395" y="251"/>
                  </a:lnTo>
                  <a:lnTo>
                    <a:pt x="3851" y="502"/>
                  </a:lnTo>
                  <a:lnTo>
                    <a:pt x="3307" y="753"/>
                  </a:lnTo>
                  <a:lnTo>
                    <a:pt x="2763" y="1046"/>
                  </a:lnTo>
                  <a:lnTo>
                    <a:pt x="2302" y="1423"/>
                  </a:lnTo>
                  <a:lnTo>
                    <a:pt x="1842" y="1841"/>
                  </a:lnTo>
                  <a:lnTo>
                    <a:pt x="1465" y="2260"/>
                  </a:lnTo>
                  <a:lnTo>
                    <a:pt x="1089" y="2762"/>
                  </a:lnTo>
                  <a:lnTo>
                    <a:pt x="754" y="3264"/>
                  </a:lnTo>
                  <a:lnTo>
                    <a:pt x="503" y="3808"/>
                  </a:lnTo>
                  <a:lnTo>
                    <a:pt x="294" y="4394"/>
                  </a:lnTo>
                  <a:lnTo>
                    <a:pt x="126" y="4980"/>
                  </a:lnTo>
                  <a:lnTo>
                    <a:pt x="43" y="5608"/>
                  </a:lnTo>
                  <a:lnTo>
                    <a:pt x="1" y="6236"/>
                  </a:lnTo>
                  <a:lnTo>
                    <a:pt x="43" y="6863"/>
                  </a:lnTo>
                  <a:lnTo>
                    <a:pt x="126" y="7491"/>
                  </a:lnTo>
                  <a:lnTo>
                    <a:pt x="294" y="8077"/>
                  </a:lnTo>
                  <a:lnTo>
                    <a:pt x="503" y="8663"/>
                  </a:lnTo>
                  <a:lnTo>
                    <a:pt x="754" y="9207"/>
                  </a:lnTo>
                  <a:lnTo>
                    <a:pt x="1089" y="9751"/>
                  </a:lnTo>
                  <a:lnTo>
                    <a:pt x="1465" y="10211"/>
                  </a:lnTo>
                  <a:lnTo>
                    <a:pt x="1842" y="10672"/>
                  </a:lnTo>
                  <a:lnTo>
                    <a:pt x="2302" y="11048"/>
                  </a:lnTo>
                  <a:lnTo>
                    <a:pt x="2763" y="11425"/>
                  </a:lnTo>
                  <a:lnTo>
                    <a:pt x="3307" y="11718"/>
                  </a:lnTo>
                  <a:lnTo>
                    <a:pt x="3851" y="12011"/>
                  </a:lnTo>
                  <a:lnTo>
                    <a:pt x="4395" y="12220"/>
                  </a:lnTo>
                  <a:lnTo>
                    <a:pt x="5023" y="12346"/>
                  </a:lnTo>
                  <a:lnTo>
                    <a:pt x="5650" y="12471"/>
                  </a:lnTo>
                  <a:lnTo>
                    <a:pt x="6906" y="12471"/>
                  </a:lnTo>
                  <a:lnTo>
                    <a:pt x="7534" y="12346"/>
                  </a:lnTo>
                  <a:lnTo>
                    <a:pt x="8120" y="12220"/>
                  </a:lnTo>
                  <a:lnTo>
                    <a:pt x="8705" y="12011"/>
                  </a:lnTo>
                  <a:lnTo>
                    <a:pt x="9250" y="11718"/>
                  </a:lnTo>
                  <a:lnTo>
                    <a:pt x="9752" y="11425"/>
                  </a:lnTo>
                  <a:lnTo>
                    <a:pt x="10254" y="11048"/>
                  </a:lnTo>
                  <a:lnTo>
                    <a:pt x="10672" y="10672"/>
                  </a:lnTo>
                  <a:lnTo>
                    <a:pt x="11091" y="10211"/>
                  </a:lnTo>
                  <a:lnTo>
                    <a:pt x="11468" y="9751"/>
                  </a:lnTo>
                  <a:lnTo>
                    <a:pt x="11760" y="9207"/>
                  </a:lnTo>
                  <a:lnTo>
                    <a:pt x="12012" y="8663"/>
                  </a:lnTo>
                  <a:lnTo>
                    <a:pt x="12221" y="8077"/>
                  </a:lnTo>
                  <a:lnTo>
                    <a:pt x="12388" y="7491"/>
                  </a:lnTo>
                  <a:lnTo>
                    <a:pt x="12472" y="6863"/>
                  </a:lnTo>
                  <a:lnTo>
                    <a:pt x="12514" y="6236"/>
                  </a:lnTo>
                  <a:lnTo>
                    <a:pt x="12472" y="5608"/>
                  </a:lnTo>
                  <a:lnTo>
                    <a:pt x="12388" y="4980"/>
                  </a:lnTo>
                  <a:lnTo>
                    <a:pt x="12221" y="4394"/>
                  </a:lnTo>
                  <a:lnTo>
                    <a:pt x="12012" y="3808"/>
                  </a:lnTo>
                  <a:lnTo>
                    <a:pt x="11760" y="3264"/>
                  </a:lnTo>
                  <a:lnTo>
                    <a:pt x="11468" y="2762"/>
                  </a:lnTo>
                  <a:lnTo>
                    <a:pt x="11091" y="2260"/>
                  </a:lnTo>
                  <a:lnTo>
                    <a:pt x="10672" y="1841"/>
                  </a:lnTo>
                  <a:lnTo>
                    <a:pt x="10254" y="1423"/>
                  </a:lnTo>
                  <a:lnTo>
                    <a:pt x="9752" y="1046"/>
                  </a:lnTo>
                  <a:lnTo>
                    <a:pt x="9250" y="753"/>
                  </a:lnTo>
                  <a:lnTo>
                    <a:pt x="8705" y="502"/>
                  </a:lnTo>
                  <a:lnTo>
                    <a:pt x="8120" y="251"/>
                  </a:lnTo>
                  <a:lnTo>
                    <a:pt x="7534" y="126"/>
                  </a:lnTo>
                  <a:lnTo>
                    <a:pt x="6906" y="42"/>
                  </a:lnTo>
                  <a:lnTo>
                    <a:pt x="6278"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2984500" y="2468275"/>
              <a:ext cx="49200" cy="3150"/>
            </a:xfrm>
            <a:custGeom>
              <a:avLst/>
              <a:gdLst/>
              <a:ahLst/>
              <a:cxnLst/>
              <a:rect l="l" t="t" r="r" b="b"/>
              <a:pathLst>
                <a:path w="1968" h="126" extrusionOk="0">
                  <a:moveTo>
                    <a:pt x="1" y="0"/>
                  </a:moveTo>
                  <a:lnTo>
                    <a:pt x="1" y="126"/>
                  </a:lnTo>
                  <a:lnTo>
                    <a:pt x="1967" y="126"/>
                  </a:lnTo>
                  <a:lnTo>
                    <a:pt x="1423"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495700" y="2182650"/>
              <a:ext cx="2032875" cy="509550"/>
            </a:xfrm>
            <a:custGeom>
              <a:avLst/>
              <a:gdLst/>
              <a:ahLst/>
              <a:cxnLst/>
              <a:rect l="l" t="t" r="r" b="b"/>
              <a:pathLst>
                <a:path w="81315" h="20382" extrusionOk="0">
                  <a:moveTo>
                    <a:pt x="81314" y="0"/>
                  </a:moveTo>
                  <a:lnTo>
                    <a:pt x="74493" y="5106"/>
                  </a:lnTo>
                  <a:lnTo>
                    <a:pt x="61812" y="8831"/>
                  </a:lnTo>
                  <a:lnTo>
                    <a:pt x="3976" y="8831"/>
                  </a:lnTo>
                  <a:lnTo>
                    <a:pt x="3976" y="7910"/>
                  </a:lnTo>
                  <a:lnTo>
                    <a:pt x="2930" y="7910"/>
                  </a:lnTo>
                  <a:lnTo>
                    <a:pt x="2930" y="7073"/>
                  </a:lnTo>
                  <a:lnTo>
                    <a:pt x="0" y="7073"/>
                  </a:lnTo>
                  <a:lnTo>
                    <a:pt x="0" y="13309"/>
                  </a:lnTo>
                  <a:lnTo>
                    <a:pt x="2930" y="13309"/>
                  </a:lnTo>
                  <a:lnTo>
                    <a:pt x="2930" y="12472"/>
                  </a:lnTo>
                  <a:lnTo>
                    <a:pt x="3976" y="12472"/>
                  </a:lnTo>
                  <a:lnTo>
                    <a:pt x="3976" y="11551"/>
                  </a:lnTo>
                  <a:lnTo>
                    <a:pt x="19544" y="11551"/>
                  </a:lnTo>
                  <a:lnTo>
                    <a:pt x="20046" y="10965"/>
                  </a:lnTo>
                  <a:lnTo>
                    <a:pt x="20590" y="10505"/>
                  </a:lnTo>
                  <a:lnTo>
                    <a:pt x="21176" y="10044"/>
                  </a:lnTo>
                  <a:lnTo>
                    <a:pt x="21804" y="9710"/>
                  </a:lnTo>
                  <a:lnTo>
                    <a:pt x="22474" y="9417"/>
                  </a:lnTo>
                  <a:lnTo>
                    <a:pt x="23185" y="9166"/>
                  </a:lnTo>
                  <a:lnTo>
                    <a:pt x="23938" y="9040"/>
                  </a:lnTo>
                  <a:lnTo>
                    <a:pt x="24692" y="8998"/>
                  </a:lnTo>
                  <a:lnTo>
                    <a:pt x="34233" y="8998"/>
                  </a:lnTo>
                  <a:lnTo>
                    <a:pt x="34233" y="11384"/>
                  </a:lnTo>
                  <a:lnTo>
                    <a:pt x="24692" y="11384"/>
                  </a:lnTo>
                  <a:lnTo>
                    <a:pt x="24148" y="11425"/>
                  </a:lnTo>
                  <a:lnTo>
                    <a:pt x="23604" y="11551"/>
                  </a:lnTo>
                  <a:lnTo>
                    <a:pt x="59050" y="11551"/>
                  </a:lnTo>
                  <a:lnTo>
                    <a:pt x="59050" y="10881"/>
                  </a:lnTo>
                  <a:lnTo>
                    <a:pt x="59050" y="10798"/>
                  </a:lnTo>
                  <a:lnTo>
                    <a:pt x="59553" y="10798"/>
                  </a:lnTo>
                  <a:lnTo>
                    <a:pt x="59553" y="10881"/>
                  </a:lnTo>
                  <a:lnTo>
                    <a:pt x="60473" y="10881"/>
                  </a:lnTo>
                  <a:lnTo>
                    <a:pt x="61143" y="10923"/>
                  </a:lnTo>
                  <a:lnTo>
                    <a:pt x="61771" y="11049"/>
                  </a:lnTo>
                  <a:lnTo>
                    <a:pt x="62356" y="11258"/>
                  </a:lnTo>
                  <a:lnTo>
                    <a:pt x="62942" y="11551"/>
                  </a:lnTo>
                  <a:lnTo>
                    <a:pt x="63361" y="11802"/>
                  </a:lnTo>
                  <a:lnTo>
                    <a:pt x="63779" y="12137"/>
                  </a:lnTo>
                  <a:lnTo>
                    <a:pt x="74493" y="15276"/>
                  </a:lnTo>
                  <a:lnTo>
                    <a:pt x="81314" y="20381"/>
                  </a:lnTo>
                  <a:lnTo>
                    <a:pt x="81314" y="10212"/>
                  </a:lnTo>
                  <a:lnTo>
                    <a:pt x="81314"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2984500" y="2633575"/>
              <a:ext cx="51300" cy="62800"/>
            </a:xfrm>
            <a:custGeom>
              <a:avLst/>
              <a:gdLst/>
              <a:ahLst/>
              <a:cxnLst/>
              <a:rect l="l" t="t" r="r" b="b"/>
              <a:pathLst>
                <a:path w="2052" h="2512" extrusionOk="0">
                  <a:moveTo>
                    <a:pt x="1" y="1"/>
                  </a:moveTo>
                  <a:lnTo>
                    <a:pt x="1" y="796"/>
                  </a:lnTo>
                  <a:lnTo>
                    <a:pt x="1" y="2512"/>
                  </a:lnTo>
                  <a:lnTo>
                    <a:pt x="921" y="2512"/>
                  </a:lnTo>
                  <a:lnTo>
                    <a:pt x="1465" y="2470"/>
                  </a:lnTo>
                  <a:lnTo>
                    <a:pt x="2051" y="2344"/>
                  </a:lnTo>
                  <a:lnTo>
                    <a:pt x="2051" y="1298"/>
                  </a:lnTo>
                  <a:lnTo>
                    <a:pt x="2051"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2313850" y="2633575"/>
              <a:ext cx="721950" cy="138125"/>
            </a:xfrm>
            <a:custGeom>
              <a:avLst/>
              <a:gdLst/>
              <a:ahLst/>
              <a:cxnLst/>
              <a:rect l="l" t="t" r="r" b="b"/>
              <a:pathLst>
                <a:path w="28878" h="5525" extrusionOk="0">
                  <a:moveTo>
                    <a:pt x="1" y="1"/>
                  </a:moveTo>
                  <a:lnTo>
                    <a:pt x="1" y="1591"/>
                  </a:lnTo>
                  <a:lnTo>
                    <a:pt x="1507" y="1591"/>
                  </a:lnTo>
                  <a:lnTo>
                    <a:pt x="1507" y="3935"/>
                  </a:lnTo>
                  <a:lnTo>
                    <a:pt x="1" y="3935"/>
                  </a:lnTo>
                  <a:lnTo>
                    <a:pt x="1" y="5525"/>
                  </a:lnTo>
                  <a:lnTo>
                    <a:pt x="28877" y="5525"/>
                  </a:lnTo>
                  <a:lnTo>
                    <a:pt x="28877" y="3851"/>
                  </a:lnTo>
                  <a:lnTo>
                    <a:pt x="28877" y="2888"/>
                  </a:lnTo>
                  <a:lnTo>
                    <a:pt x="28291" y="3014"/>
                  </a:lnTo>
                  <a:lnTo>
                    <a:pt x="26324" y="3014"/>
                  </a:lnTo>
                  <a:lnTo>
                    <a:pt x="26324" y="1298"/>
                  </a:lnTo>
                  <a:lnTo>
                    <a:pt x="26324"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950825" y="2471400"/>
              <a:ext cx="363050" cy="260550"/>
            </a:xfrm>
            <a:custGeom>
              <a:avLst/>
              <a:gdLst/>
              <a:ahLst/>
              <a:cxnLst/>
              <a:rect l="l" t="t" r="r" b="b"/>
              <a:pathLst>
                <a:path w="14522" h="10422" extrusionOk="0">
                  <a:moveTo>
                    <a:pt x="1339" y="1"/>
                  </a:moveTo>
                  <a:lnTo>
                    <a:pt x="1046" y="419"/>
                  </a:lnTo>
                  <a:lnTo>
                    <a:pt x="795" y="838"/>
                  </a:lnTo>
                  <a:lnTo>
                    <a:pt x="544" y="1340"/>
                  </a:lnTo>
                  <a:lnTo>
                    <a:pt x="377" y="1801"/>
                  </a:lnTo>
                  <a:lnTo>
                    <a:pt x="209" y="2345"/>
                  </a:lnTo>
                  <a:lnTo>
                    <a:pt x="84" y="2847"/>
                  </a:lnTo>
                  <a:lnTo>
                    <a:pt x="42" y="3391"/>
                  </a:lnTo>
                  <a:lnTo>
                    <a:pt x="0" y="3935"/>
                  </a:lnTo>
                  <a:lnTo>
                    <a:pt x="42" y="4604"/>
                  </a:lnTo>
                  <a:lnTo>
                    <a:pt x="126" y="5274"/>
                  </a:lnTo>
                  <a:lnTo>
                    <a:pt x="293" y="5860"/>
                  </a:lnTo>
                  <a:lnTo>
                    <a:pt x="502" y="6488"/>
                  </a:lnTo>
                  <a:lnTo>
                    <a:pt x="795" y="7032"/>
                  </a:lnTo>
                  <a:lnTo>
                    <a:pt x="1130" y="7576"/>
                  </a:lnTo>
                  <a:lnTo>
                    <a:pt x="1507" y="8078"/>
                  </a:lnTo>
                  <a:lnTo>
                    <a:pt x="1925" y="8538"/>
                  </a:lnTo>
                  <a:lnTo>
                    <a:pt x="2385" y="8957"/>
                  </a:lnTo>
                  <a:lnTo>
                    <a:pt x="2888" y="9333"/>
                  </a:lnTo>
                  <a:lnTo>
                    <a:pt x="3390" y="9668"/>
                  </a:lnTo>
                  <a:lnTo>
                    <a:pt x="3976" y="9919"/>
                  </a:lnTo>
                  <a:lnTo>
                    <a:pt x="4562" y="10129"/>
                  </a:lnTo>
                  <a:lnTo>
                    <a:pt x="5189" y="10296"/>
                  </a:lnTo>
                  <a:lnTo>
                    <a:pt x="5817" y="10422"/>
                  </a:lnTo>
                  <a:lnTo>
                    <a:pt x="14522" y="10422"/>
                  </a:lnTo>
                  <a:lnTo>
                    <a:pt x="14522" y="8078"/>
                  </a:lnTo>
                  <a:lnTo>
                    <a:pt x="6487" y="8078"/>
                  </a:lnTo>
                  <a:lnTo>
                    <a:pt x="6068" y="8036"/>
                  </a:lnTo>
                  <a:lnTo>
                    <a:pt x="5650" y="7994"/>
                  </a:lnTo>
                  <a:lnTo>
                    <a:pt x="5273" y="7869"/>
                  </a:lnTo>
                  <a:lnTo>
                    <a:pt x="4896" y="7743"/>
                  </a:lnTo>
                  <a:lnTo>
                    <a:pt x="4520" y="7576"/>
                  </a:lnTo>
                  <a:lnTo>
                    <a:pt x="4185" y="7367"/>
                  </a:lnTo>
                  <a:lnTo>
                    <a:pt x="3892" y="7115"/>
                  </a:lnTo>
                  <a:lnTo>
                    <a:pt x="3599" y="6864"/>
                  </a:lnTo>
                  <a:lnTo>
                    <a:pt x="3306" y="6571"/>
                  </a:lnTo>
                  <a:lnTo>
                    <a:pt x="3097" y="6237"/>
                  </a:lnTo>
                  <a:lnTo>
                    <a:pt x="2888" y="5902"/>
                  </a:lnTo>
                  <a:lnTo>
                    <a:pt x="2720" y="5567"/>
                  </a:lnTo>
                  <a:lnTo>
                    <a:pt x="2553" y="5148"/>
                  </a:lnTo>
                  <a:lnTo>
                    <a:pt x="2469" y="4772"/>
                  </a:lnTo>
                  <a:lnTo>
                    <a:pt x="2385" y="4353"/>
                  </a:lnTo>
                  <a:lnTo>
                    <a:pt x="2385" y="3935"/>
                  </a:lnTo>
                  <a:lnTo>
                    <a:pt x="2385" y="3600"/>
                  </a:lnTo>
                  <a:lnTo>
                    <a:pt x="2427" y="3265"/>
                  </a:lnTo>
                  <a:lnTo>
                    <a:pt x="2511" y="2930"/>
                  </a:lnTo>
                  <a:lnTo>
                    <a:pt x="2595" y="2596"/>
                  </a:lnTo>
                  <a:lnTo>
                    <a:pt x="2720" y="2303"/>
                  </a:lnTo>
                  <a:lnTo>
                    <a:pt x="2888" y="2010"/>
                  </a:lnTo>
                  <a:lnTo>
                    <a:pt x="3055" y="1717"/>
                  </a:lnTo>
                  <a:lnTo>
                    <a:pt x="3222" y="1424"/>
                  </a:lnTo>
                  <a:lnTo>
                    <a:pt x="3432" y="1173"/>
                  </a:lnTo>
                  <a:lnTo>
                    <a:pt x="3683" y="964"/>
                  </a:lnTo>
                  <a:lnTo>
                    <a:pt x="3934" y="754"/>
                  </a:lnTo>
                  <a:lnTo>
                    <a:pt x="4185" y="545"/>
                  </a:lnTo>
                  <a:lnTo>
                    <a:pt x="4478" y="378"/>
                  </a:lnTo>
                  <a:lnTo>
                    <a:pt x="4771" y="210"/>
                  </a:lnTo>
                  <a:lnTo>
                    <a:pt x="5064" y="85"/>
                  </a:lnTo>
                  <a:lnTo>
                    <a:pt x="5399"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1984300" y="2407600"/>
              <a:ext cx="367250" cy="63825"/>
            </a:xfrm>
            <a:custGeom>
              <a:avLst/>
              <a:gdLst/>
              <a:ahLst/>
              <a:cxnLst/>
              <a:rect l="l" t="t" r="r" b="b"/>
              <a:pathLst>
                <a:path w="14690" h="2553" extrusionOk="0">
                  <a:moveTo>
                    <a:pt x="5148" y="0"/>
                  </a:moveTo>
                  <a:lnTo>
                    <a:pt x="4394" y="42"/>
                  </a:lnTo>
                  <a:lnTo>
                    <a:pt x="3641" y="168"/>
                  </a:lnTo>
                  <a:lnTo>
                    <a:pt x="2930" y="419"/>
                  </a:lnTo>
                  <a:lnTo>
                    <a:pt x="2260" y="712"/>
                  </a:lnTo>
                  <a:lnTo>
                    <a:pt x="1632" y="1046"/>
                  </a:lnTo>
                  <a:lnTo>
                    <a:pt x="1046" y="1507"/>
                  </a:lnTo>
                  <a:lnTo>
                    <a:pt x="502" y="1967"/>
                  </a:lnTo>
                  <a:lnTo>
                    <a:pt x="0" y="2553"/>
                  </a:lnTo>
                  <a:lnTo>
                    <a:pt x="4060" y="2553"/>
                  </a:lnTo>
                  <a:lnTo>
                    <a:pt x="4604" y="2427"/>
                  </a:lnTo>
                  <a:lnTo>
                    <a:pt x="5148" y="2386"/>
                  </a:lnTo>
                  <a:lnTo>
                    <a:pt x="14689" y="2386"/>
                  </a:lnTo>
                  <a:lnTo>
                    <a:pt x="14689"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2313850" y="2673325"/>
              <a:ext cx="37700" cy="58625"/>
            </a:xfrm>
            <a:custGeom>
              <a:avLst/>
              <a:gdLst/>
              <a:ahLst/>
              <a:cxnLst/>
              <a:rect l="l" t="t" r="r" b="b"/>
              <a:pathLst>
                <a:path w="1508" h="2345" extrusionOk="0">
                  <a:moveTo>
                    <a:pt x="1" y="1"/>
                  </a:moveTo>
                  <a:lnTo>
                    <a:pt x="1" y="2345"/>
                  </a:lnTo>
                  <a:lnTo>
                    <a:pt x="1507" y="2345"/>
                  </a:lnTo>
                  <a:lnTo>
                    <a:pt x="1507"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2971950" y="2452575"/>
              <a:ext cx="12575" cy="2125"/>
            </a:xfrm>
            <a:custGeom>
              <a:avLst/>
              <a:gdLst/>
              <a:ahLst/>
              <a:cxnLst/>
              <a:rect l="l" t="t" r="r" b="b"/>
              <a:pathLst>
                <a:path w="503" h="85" extrusionOk="0">
                  <a:moveTo>
                    <a:pt x="0" y="1"/>
                  </a:moveTo>
                  <a:lnTo>
                    <a:pt x="0" y="84"/>
                  </a:lnTo>
                  <a:lnTo>
                    <a:pt x="503" y="84"/>
                  </a:lnTo>
                  <a:lnTo>
                    <a:pt x="251"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2978225" y="2452575"/>
              <a:ext cx="6300" cy="2125"/>
            </a:xfrm>
            <a:custGeom>
              <a:avLst/>
              <a:gdLst/>
              <a:ahLst/>
              <a:cxnLst/>
              <a:rect l="l" t="t" r="r" b="b"/>
              <a:pathLst>
                <a:path w="252" h="85" extrusionOk="0">
                  <a:moveTo>
                    <a:pt x="0" y="1"/>
                  </a:moveTo>
                  <a:lnTo>
                    <a:pt x="252" y="84"/>
                  </a:lnTo>
                  <a:lnTo>
                    <a:pt x="252"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3035775" y="2667050"/>
              <a:ext cx="59650" cy="38750"/>
            </a:xfrm>
            <a:custGeom>
              <a:avLst/>
              <a:gdLst/>
              <a:ahLst/>
              <a:cxnLst/>
              <a:rect l="l" t="t" r="r" b="b"/>
              <a:pathLst>
                <a:path w="2386" h="1550" extrusionOk="0">
                  <a:moveTo>
                    <a:pt x="1883" y="1"/>
                  </a:moveTo>
                  <a:lnTo>
                    <a:pt x="1465" y="336"/>
                  </a:lnTo>
                  <a:lnTo>
                    <a:pt x="1005" y="629"/>
                  </a:lnTo>
                  <a:lnTo>
                    <a:pt x="502" y="838"/>
                  </a:lnTo>
                  <a:lnTo>
                    <a:pt x="0" y="1005"/>
                  </a:lnTo>
                  <a:lnTo>
                    <a:pt x="0" y="1549"/>
                  </a:lnTo>
                  <a:lnTo>
                    <a:pt x="670" y="1340"/>
                  </a:lnTo>
                  <a:lnTo>
                    <a:pt x="1298" y="1047"/>
                  </a:lnTo>
                  <a:lnTo>
                    <a:pt x="1883" y="712"/>
                  </a:lnTo>
                  <a:lnTo>
                    <a:pt x="2386" y="252"/>
                  </a:lnTo>
                  <a:lnTo>
                    <a:pt x="2135" y="126"/>
                  </a:lnTo>
                  <a:lnTo>
                    <a:pt x="1883"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2971950" y="2471400"/>
              <a:ext cx="25" cy="162200"/>
            </a:xfrm>
            <a:custGeom>
              <a:avLst/>
              <a:gdLst/>
              <a:ahLst/>
              <a:cxnLst/>
              <a:rect l="l" t="t" r="r" b="b"/>
              <a:pathLst>
                <a:path w="1" h="6488" extrusionOk="0">
                  <a:moveTo>
                    <a:pt x="0" y="6488"/>
                  </a:moveTo>
                  <a:lnTo>
                    <a:pt x="0" y="1"/>
                  </a:lnTo>
                  <a:lnTo>
                    <a:pt x="0" y="1"/>
                  </a:lnTo>
                  <a:lnTo>
                    <a:pt x="0" y="6488"/>
                  </a:lnTo>
                  <a:lnTo>
                    <a:pt x="0" y="6488"/>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2984500" y="2471400"/>
              <a:ext cx="25" cy="162200"/>
            </a:xfrm>
            <a:custGeom>
              <a:avLst/>
              <a:gdLst/>
              <a:ahLst/>
              <a:cxnLst/>
              <a:rect l="l" t="t" r="r" b="b"/>
              <a:pathLst>
                <a:path w="1" h="6488" extrusionOk="0">
                  <a:moveTo>
                    <a:pt x="1" y="6488"/>
                  </a:moveTo>
                  <a:lnTo>
                    <a:pt x="1" y="1"/>
                  </a:lnTo>
                  <a:lnTo>
                    <a:pt x="1" y="1"/>
                  </a:lnTo>
                  <a:lnTo>
                    <a:pt x="1" y="6488"/>
                  </a:lnTo>
                  <a:lnTo>
                    <a:pt x="1" y="6488"/>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3033675" y="2471400"/>
              <a:ext cx="100475" cy="174750"/>
            </a:xfrm>
            <a:custGeom>
              <a:avLst/>
              <a:gdLst/>
              <a:ahLst/>
              <a:cxnLst/>
              <a:rect l="l" t="t" r="r" b="b"/>
              <a:pathLst>
                <a:path w="4019" h="6990" extrusionOk="0">
                  <a:moveTo>
                    <a:pt x="0" y="1"/>
                  </a:moveTo>
                  <a:lnTo>
                    <a:pt x="377" y="85"/>
                  </a:lnTo>
                  <a:lnTo>
                    <a:pt x="712" y="210"/>
                  </a:lnTo>
                  <a:lnTo>
                    <a:pt x="1047" y="378"/>
                  </a:lnTo>
                  <a:lnTo>
                    <a:pt x="1382" y="587"/>
                  </a:lnTo>
                  <a:lnTo>
                    <a:pt x="1716" y="796"/>
                  </a:lnTo>
                  <a:lnTo>
                    <a:pt x="1967" y="1047"/>
                  </a:lnTo>
                  <a:lnTo>
                    <a:pt x="2260" y="1298"/>
                  </a:lnTo>
                  <a:lnTo>
                    <a:pt x="2511" y="1591"/>
                  </a:lnTo>
                  <a:lnTo>
                    <a:pt x="2721" y="1884"/>
                  </a:lnTo>
                  <a:lnTo>
                    <a:pt x="2930" y="2219"/>
                  </a:lnTo>
                  <a:lnTo>
                    <a:pt x="3097" y="2554"/>
                  </a:lnTo>
                  <a:lnTo>
                    <a:pt x="3223" y="2889"/>
                  </a:lnTo>
                  <a:lnTo>
                    <a:pt x="3348" y="3265"/>
                  </a:lnTo>
                  <a:lnTo>
                    <a:pt x="3432" y="3642"/>
                  </a:lnTo>
                  <a:lnTo>
                    <a:pt x="3474" y="4019"/>
                  </a:lnTo>
                  <a:lnTo>
                    <a:pt x="3516" y="4437"/>
                  </a:lnTo>
                  <a:lnTo>
                    <a:pt x="3474" y="5023"/>
                  </a:lnTo>
                  <a:lnTo>
                    <a:pt x="3348" y="5651"/>
                  </a:lnTo>
                  <a:lnTo>
                    <a:pt x="3139" y="6195"/>
                  </a:lnTo>
                  <a:lnTo>
                    <a:pt x="2888" y="6739"/>
                  </a:lnTo>
                  <a:lnTo>
                    <a:pt x="3348" y="6990"/>
                  </a:lnTo>
                  <a:lnTo>
                    <a:pt x="3641" y="6404"/>
                  </a:lnTo>
                  <a:lnTo>
                    <a:pt x="3851" y="5776"/>
                  </a:lnTo>
                  <a:lnTo>
                    <a:pt x="3976" y="5107"/>
                  </a:lnTo>
                  <a:lnTo>
                    <a:pt x="4018" y="4437"/>
                  </a:lnTo>
                  <a:lnTo>
                    <a:pt x="3976" y="3851"/>
                  </a:lnTo>
                  <a:lnTo>
                    <a:pt x="3893" y="3307"/>
                  </a:lnTo>
                  <a:lnTo>
                    <a:pt x="3767" y="2763"/>
                  </a:lnTo>
                  <a:lnTo>
                    <a:pt x="3558" y="2261"/>
                  </a:lnTo>
                  <a:lnTo>
                    <a:pt x="3307" y="1801"/>
                  </a:lnTo>
                  <a:lnTo>
                    <a:pt x="3014" y="1340"/>
                  </a:lnTo>
                  <a:lnTo>
                    <a:pt x="2637" y="964"/>
                  </a:lnTo>
                  <a:lnTo>
                    <a:pt x="2260" y="587"/>
                  </a:lnTo>
                  <a:lnTo>
                    <a:pt x="293"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3082850" y="2639850"/>
              <a:ext cx="34550" cy="33500"/>
            </a:xfrm>
            <a:custGeom>
              <a:avLst/>
              <a:gdLst/>
              <a:ahLst/>
              <a:cxnLst/>
              <a:rect l="l" t="t" r="r" b="b"/>
              <a:pathLst>
                <a:path w="1382" h="1340" extrusionOk="0">
                  <a:moveTo>
                    <a:pt x="921" y="1"/>
                  </a:moveTo>
                  <a:lnTo>
                    <a:pt x="712" y="294"/>
                  </a:lnTo>
                  <a:lnTo>
                    <a:pt x="503" y="587"/>
                  </a:lnTo>
                  <a:lnTo>
                    <a:pt x="252" y="838"/>
                  </a:lnTo>
                  <a:lnTo>
                    <a:pt x="0" y="1089"/>
                  </a:lnTo>
                  <a:lnTo>
                    <a:pt x="252" y="1214"/>
                  </a:lnTo>
                  <a:lnTo>
                    <a:pt x="503" y="1340"/>
                  </a:lnTo>
                  <a:lnTo>
                    <a:pt x="963" y="838"/>
                  </a:lnTo>
                  <a:lnTo>
                    <a:pt x="1381" y="252"/>
                  </a:lnTo>
                  <a:lnTo>
                    <a:pt x="921"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2971950" y="2454675"/>
              <a:ext cx="25" cy="16750"/>
            </a:xfrm>
            <a:custGeom>
              <a:avLst/>
              <a:gdLst/>
              <a:ahLst/>
              <a:cxnLst/>
              <a:rect l="l" t="t" r="r" b="b"/>
              <a:pathLst>
                <a:path w="1" h="670" extrusionOk="0">
                  <a:moveTo>
                    <a:pt x="0" y="0"/>
                  </a:moveTo>
                  <a:lnTo>
                    <a:pt x="0" y="0"/>
                  </a:lnTo>
                  <a:lnTo>
                    <a:pt x="0" y="670"/>
                  </a:lnTo>
                  <a:lnTo>
                    <a:pt x="0" y="670"/>
                  </a:lnTo>
                  <a:lnTo>
                    <a:pt x="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2984500" y="2454675"/>
              <a:ext cx="56525" cy="16750"/>
            </a:xfrm>
            <a:custGeom>
              <a:avLst/>
              <a:gdLst/>
              <a:ahLst/>
              <a:cxnLst/>
              <a:rect l="l" t="t" r="r" b="b"/>
              <a:pathLst>
                <a:path w="2261" h="670" extrusionOk="0">
                  <a:moveTo>
                    <a:pt x="1" y="0"/>
                  </a:moveTo>
                  <a:lnTo>
                    <a:pt x="1" y="544"/>
                  </a:lnTo>
                  <a:lnTo>
                    <a:pt x="1423" y="544"/>
                  </a:lnTo>
                  <a:lnTo>
                    <a:pt x="1967" y="670"/>
                  </a:lnTo>
                  <a:lnTo>
                    <a:pt x="2260" y="670"/>
                  </a:lnTo>
                  <a:lnTo>
                    <a:pt x="42"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3041000" y="2471400"/>
              <a:ext cx="49200" cy="14675"/>
            </a:xfrm>
            <a:custGeom>
              <a:avLst/>
              <a:gdLst/>
              <a:ahLst/>
              <a:cxnLst/>
              <a:rect l="l" t="t" r="r" b="b"/>
              <a:pathLst>
                <a:path w="1968" h="587" extrusionOk="0">
                  <a:moveTo>
                    <a:pt x="0" y="1"/>
                  </a:moveTo>
                  <a:lnTo>
                    <a:pt x="1967" y="587"/>
                  </a:lnTo>
                  <a:lnTo>
                    <a:pt x="1967" y="587"/>
                  </a:lnTo>
                  <a:lnTo>
                    <a:pt x="1549" y="252"/>
                  </a:lnTo>
                  <a:lnTo>
                    <a:pt x="1130"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2985550" y="2454675"/>
              <a:ext cx="83725" cy="16750"/>
            </a:xfrm>
            <a:custGeom>
              <a:avLst/>
              <a:gdLst/>
              <a:ahLst/>
              <a:cxnLst/>
              <a:rect l="l" t="t" r="r" b="b"/>
              <a:pathLst>
                <a:path w="3349" h="670" extrusionOk="0">
                  <a:moveTo>
                    <a:pt x="0" y="0"/>
                  </a:moveTo>
                  <a:lnTo>
                    <a:pt x="2218" y="670"/>
                  </a:lnTo>
                  <a:lnTo>
                    <a:pt x="3348" y="670"/>
                  </a:lnTo>
                  <a:lnTo>
                    <a:pt x="2762" y="377"/>
                  </a:lnTo>
                  <a:lnTo>
                    <a:pt x="2177" y="168"/>
                  </a:lnTo>
                  <a:lnTo>
                    <a:pt x="1549" y="42"/>
                  </a:lnTo>
                  <a:lnTo>
                    <a:pt x="879"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2984500" y="2692175"/>
              <a:ext cx="51300" cy="16750"/>
            </a:xfrm>
            <a:custGeom>
              <a:avLst/>
              <a:gdLst/>
              <a:ahLst/>
              <a:cxnLst/>
              <a:rect l="l" t="t" r="r" b="b"/>
              <a:pathLst>
                <a:path w="2052" h="670" extrusionOk="0">
                  <a:moveTo>
                    <a:pt x="2051" y="0"/>
                  </a:moveTo>
                  <a:lnTo>
                    <a:pt x="1465" y="126"/>
                  </a:lnTo>
                  <a:lnTo>
                    <a:pt x="921" y="168"/>
                  </a:lnTo>
                  <a:lnTo>
                    <a:pt x="294" y="168"/>
                  </a:lnTo>
                  <a:lnTo>
                    <a:pt x="126" y="419"/>
                  </a:lnTo>
                  <a:lnTo>
                    <a:pt x="1" y="670"/>
                  </a:lnTo>
                  <a:lnTo>
                    <a:pt x="1465" y="670"/>
                  </a:lnTo>
                  <a:lnTo>
                    <a:pt x="2051" y="544"/>
                  </a:lnTo>
                  <a:lnTo>
                    <a:pt x="2051"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2984500" y="2633575"/>
              <a:ext cx="25" cy="20950"/>
            </a:xfrm>
            <a:custGeom>
              <a:avLst/>
              <a:gdLst/>
              <a:ahLst/>
              <a:cxnLst/>
              <a:rect l="l" t="t" r="r" b="b"/>
              <a:pathLst>
                <a:path w="1" h="838" extrusionOk="0">
                  <a:moveTo>
                    <a:pt x="1" y="838"/>
                  </a:moveTo>
                  <a:lnTo>
                    <a:pt x="1" y="838"/>
                  </a:lnTo>
                  <a:lnTo>
                    <a:pt x="1" y="796"/>
                  </a:lnTo>
                  <a:lnTo>
                    <a:pt x="1" y="1"/>
                  </a:lnTo>
                  <a:lnTo>
                    <a:pt x="1" y="1"/>
                  </a:lnTo>
                  <a:lnTo>
                    <a:pt x="1" y="838"/>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2971950" y="2633575"/>
              <a:ext cx="25" cy="32475"/>
            </a:xfrm>
            <a:custGeom>
              <a:avLst/>
              <a:gdLst/>
              <a:ahLst/>
              <a:cxnLst/>
              <a:rect l="l" t="t" r="r" b="b"/>
              <a:pathLst>
                <a:path w="1" h="1299" extrusionOk="0">
                  <a:moveTo>
                    <a:pt x="0" y="1298"/>
                  </a:moveTo>
                  <a:lnTo>
                    <a:pt x="0" y="1"/>
                  </a:lnTo>
                  <a:lnTo>
                    <a:pt x="0" y="1"/>
                  </a:lnTo>
                  <a:lnTo>
                    <a:pt x="0" y="1298"/>
                  </a:lnTo>
                  <a:lnTo>
                    <a:pt x="0" y="1298"/>
                  </a:lnTo>
                  <a:lnTo>
                    <a:pt x="0" y="1298"/>
                  </a:lnTo>
                  <a:lnTo>
                    <a:pt x="0" y="1298"/>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2971950" y="2696350"/>
              <a:ext cx="19900" cy="12575"/>
            </a:xfrm>
            <a:custGeom>
              <a:avLst/>
              <a:gdLst/>
              <a:ahLst/>
              <a:cxnLst/>
              <a:rect l="l" t="t" r="r" b="b"/>
              <a:pathLst>
                <a:path w="796" h="503" extrusionOk="0">
                  <a:moveTo>
                    <a:pt x="503" y="1"/>
                  </a:moveTo>
                  <a:lnTo>
                    <a:pt x="503" y="252"/>
                  </a:lnTo>
                  <a:lnTo>
                    <a:pt x="0" y="252"/>
                  </a:lnTo>
                  <a:lnTo>
                    <a:pt x="0" y="503"/>
                  </a:lnTo>
                  <a:lnTo>
                    <a:pt x="503" y="503"/>
                  </a:lnTo>
                  <a:lnTo>
                    <a:pt x="628" y="252"/>
                  </a:lnTo>
                  <a:lnTo>
                    <a:pt x="796"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2971950" y="2471400"/>
              <a:ext cx="12575" cy="162200"/>
            </a:xfrm>
            <a:custGeom>
              <a:avLst/>
              <a:gdLst/>
              <a:ahLst/>
              <a:cxnLst/>
              <a:rect l="l" t="t" r="r" b="b"/>
              <a:pathLst>
                <a:path w="503" h="6488" extrusionOk="0">
                  <a:moveTo>
                    <a:pt x="0" y="1"/>
                  </a:moveTo>
                  <a:lnTo>
                    <a:pt x="0" y="6488"/>
                  </a:lnTo>
                  <a:lnTo>
                    <a:pt x="503" y="6488"/>
                  </a:lnTo>
                  <a:lnTo>
                    <a:pt x="503"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2971950" y="2454675"/>
              <a:ext cx="12575" cy="16750"/>
            </a:xfrm>
            <a:custGeom>
              <a:avLst/>
              <a:gdLst/>
              <a:ahLst/>
              <a:cxnLst/>
              <a:rect l="l" t="t" r="r" b="b"/>
              <a:pathLst>
                <a:path w="503" h="670" extrusionOk="0">
                  <a:moveTo>
                    <a:pt x="0" y="0"/>
                  </a:moveTo>
                  <a:lnTo>
                    <a:pt x="0" y="670"/>
                  </a:lnTo>
                  <a:lnTo>
                    <a:pt x="503" y="670"/>
                  </a:lnTo>
                  <a:lnTo>
                    <a:pt x="503"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2971950" y="2633575"/>
              <a:ext cx="12575" cy="32475"/>
            </a:xfrm>
            <a:custGeom>
              <a:avLst/>
              <a:gdLst/>
              <a:ahLst/>
              <a:cxnLst/>
              <a:rect l="l" t="t" r="r" b="b"/>
              <a:pathLst>
                <a:path w="503" h="1299" extrusionOk="0">
                  <a:moveTo>
                    <a:pt x="0" y="1"/>
                  </a:moveTo>
                  <a:lnTo>
                    <a:pt x="0" y="1298"/>
                  </a:lnTo>
                  <a:lnTo>
                    <a:pt x="503" y="838"/>
                  </a:lnTo>
                  <a:lnTo>
                    <a:pt x="503"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2971950" y="2654500"/>
              <a:ext cx="12575" cy="48150"/>
            </a:xfrm>
            <a:custGeom>
              <a:avLst/>
              <a:gdLst/>
              <a:ahLst/>
              <a:cxnLst/>
              <a:rect l="l" t="t" r="r" b="b"/>
              <a:pathLst>
                <a:path w="503" h="1926" extrusionOk="0">
                  <a:moveTo>
                    <a:pt x="503" y="1"/>
                  </a:moveTo>
                  <a:lnTo>
                    <a:pt x="0" y="461"/>
                  </a:lnTo>
                  <a:lnTo>
                    <a:pt x="0" y="1926"/>
                  </a:lnTo>
                  <a:lnTo>
                    <a:pt x="503" y="1926"/>
                  </a:lnTo>
                  <a:lnTo>
                    <a:pt x="503"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2"/>
          <p:cNvGrpSpPr/>
          <p:nvPr/>
        </p:nvGrpSpPr>
        <p:grpSpPr>
          <a:xfrm>
            <a:off x="7737120" y="3736821"/>
            <a:ext cx="1406195" cy="1418995"/>
            <a:chOff x="6589139" y="2578100"/>
            <a:chExt cx="2554860" cy="2578117"/>
          </a:xfrm>
        </p:grpSpPr>
        <p:sp>
          <p:nvSpPr>
            <p:cNvPr id="259" name="Google Shape;259;p2"/>
            <p:cNvSpPr/>
            <p:nvPr/>
          </p:nvSpPr>
          <p:spPr>
            <a:xfrm>
              <a:off x="786568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786568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58913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7020721" y="4231763"/>
              <a:ext cx="310944" cy="638365"/>
            </a:xfrm>
            <a:custGeom>
              <a:avLst/>
              <a:gdLst/>
              <a:ahLst/>
              <a:cxnLst/>
              <a:rect l="l" t="t" r="r" b="b"/>
              <a:pathLst>
                <a:path w="7869" h="16155" extrusionOk="0">
                  <a:moveTo>
                    <a:pt x="3684" y="1"/>
                  </a:moveTo>
                  <a:lnTo>
                    <a:pt x="3307" y="43"/>
                  </a:lnTo>
                  <a:lnTo>
                    <a:pt x="2972" y="126"/>
                  </a:lnTo>
                  <a:lnTo>
                    <a:pt x="2679" y="168"/>
                  </a:lnTo>
                  <a:lnTo>
                    <a:pt x="2135" y="419"/>
                  </a:lnTo>
                  <a:lnTo>
                    <a:pt x="1675" y="712"/>
                  </a:lnTo>
                  <a:lnTo>
                    <a:pt x="1298" y="1047"/>
                  </a:lnTo>
                  <a:lnTo>
                    <a:pt x="963" y="1424"/>
                  </a:lnTo>
                  <a:lnTo>
                    <a:pt x="671" y="1800"/>
                  </a:lnTo>
                  <a:lnTo>
                    <a:pt x="461" y="2219"/>
                  </a:lnTo>
                  <a:lnTo>
                    <a:pt x="336" y="2637"/>
                  </a:lnTo>
                  <a:lnTo>
                    <a:pt x="210" y="3056"/>
                  </a:lnTo>
                  <a:lnTo>
                    <a:pt x="85" y="3767"/>
                  </a:lnTo>
                  <a:lnTo>
                    <a:pt x="43" y="4269"/>
                  </a:lnTo>
                  <a:lnTo>
                    <a:pt x="1" y="4479"/>
                  </a:lnTo>
                  <a:lnTo>
                    <a:pt x="43" y="4437"/>
                  </a:lnTo>
                  <a:lnTo>
                    <a:pt x="1" y="4646"/>
                  </a:lnTo>
                  <a:lnTo>
                    <a:pt x="43" y="5065"/>
                  </a:lnTo>
                  <a:lnTo>
                    <a:pt x="168" y="5483"/>
                  </a:lnTo>
                  <a:lnTo>
                    <a:pt x="378" y="5818"/>
                  </a:lnTo>
                  <a:lnTo>
                    <a:pt x="587" y="6153"/>
                  </a:lnTo>
                  <a:lnTo>
                    <a:pt x="880" y="6404"/>
                  </a:lnTo>
                  <a:lnTo>
                    <a:pt x="1215" y="6571"/>
                  </a:lnTo>
                  <a:lnTo>
                    <a:pt x="1591" y="6697"/>
                  </a:lnTo>
                  <a:lnTo>
                    <a:pt x="2010" y="6738"/>
                  </a:lnTo>
                  <a:lnTo>
                    <a:pt x="2386" y="6697"/>
                  </a:lnTo>
                  <a:lnTo>
                    <a:pt x="2763" y="6571"/>
                  </a:lnTo>
                  <a:lnTo>
                    <a:pt x="3098" y="6404"/>
                  </a:lnTo>
                  <a:lnTo>
                    <a:pt x="3391" y="6153"/>
                  </a:lnTo>
                  <a:lnTo>
                    <a:pt x="3642" y="5818"/>
                  </a:lnTo>
                  <a:lnTo>
                    <a:pt x="3809" y="5483"/>
                  </a:lnTo>
                  <a:lnTo>
                    <a:pt x="3935" y="5065"/>
                  </a:lnTo>
                  <a:lnTo>
                    <a:pt x="3977" y="4646"/>
                  </a:lnTo>
                  <a:lnTo>
                    <a:pt x="3935" y="4228"/>
                  </a:lnTo>
                  <a:lnTo>
                    <a:pt x="3809" y="3851"/>
                  </a:lnTo>
                  <a:lnTo>
                    <a:pt x="3642" y="3474"/>
                  </a:lnTo>
                  <a:lnTo>
                    <a:pt x="3391" y="3181"/>
                  </a:lnTo>
                  <a:lnTo>
                    <a:pt x="3098" y="2888"/>
                  </a:lnTo>
                  <a:lnTo>
                    <a:pt x="2763" y="2721"/>
                  </a:lnTo>
                  <a:lnTo>
                    <a:pt x="2386" y="2595"/>
                  </a:lnTo>
                  <a:lnTo>
                    <a:pt x="2010" y="2554"/>
                  </a:lnTo>
                  <a:lnTo>
                    <a:pt x="1759" y="2554"/>
                  </a:lnTo>
                  <a:lnTo>
                    <a:pt x="1549" y="2595"/>
                  </a:lnTo>
                  <a:lnTo>
                    <a:pt x="1173" y="2763"/>
                  </a:lnTo>
                  <a:lnTo>
                    <a:pt x="1173" y="2512"/>
                  </a:lnTo>
                  <a:lnTo>
                    <a:pt x="1256" y="2261"/>
                  </a:lnTo>
                  <a:lnTo>
                    <a:pt x="1340" y="2009"/>
                  </a:lnTo>
                  <a:lnTo>
                    <a:pt x="1466" y="1758"/>
                  </a:lnTo>
                  <a:lnTo>
                    <a:pt x="1633" y="1591"/>
                  </a:lnTo>
                  <a:lnTo>
                    <a:pt x="1842" y="1382"/>
                  </a:lnTo>
                  <a:lnTo>
                    <a:pt x="2093" y="1214"/>
                  </a:lnTo>
                  <a:lnTo>
                    <a:pt x="2386" y="1047"/>
                  </a:lnTo>
                  <a:lnTo>
                    <a:pt x="2679" y="921"/>
                  </a:lnTo>
                  <a:lnTo>
                    <a:pt x="3056" y="796"/>
                  </a:lnTo>
                  <a:lnTo>
                    <a:pt x="3767" y="796"/>
                  </a:lnTo>
                  <a:lnTo>
                    <a:pt x="4144" y="921"/>
                  </a:lnTo>
                  <a:lnTo>
                    <a:pt x="4521" y="1089"/>
                  </a:lnTo>
                  <a:lnTo>
                    <a:pt x="4897" y="1382"/>
                  </a:lnTo>
                  <a:lnTo>
                    <a:pt x="5232" y="1758"/>
                  </a:lnTo>
                  <a:lnTo>
                    <a:pt x="5525" y="2302"/>
                  </a:lnTo>
                  <a:lnTo>
                    <a:pt x="5776" y="2930"/>
                  </a:lnTo>
                  <a:lnTo>
                    <a:pt x="5985" y="3725"/>
                  </a:lnTo>
                  <a:lnTo>
                    <a:pt x="6153" y="4646"/>
                  </a:lnTo>
                  <a:lnTo>
                    <a:pt x="6195" y="5148"/>
                  </a:lnTo>
                  <a:lnTo>
                    <a:pt x="6195" y="5692"/>
                  </a:lnTo>
                  <a:lnTo>
                    <a:pt x="6153" y="6194"/>
                  </a:lnTo>
                  <a:lnTo>
                    <a:pt x="6069" y="6697"/>
                  </a:lnTo>
                  <a:lnTo>
                    <a:pt x="5985" y="7199"/>
                  </a:lnTo>
                  <a:lnTo>
                    <a:pt x="5860" y="7743"/>
                  </a:lnTo>
                  <a:lnTo>
                    <a:pt x="5693" y="8245"/>
                  </a:lnTo>
                  <a:lnTo>
                    <a:pt x="5525" y="8705"/>
                  </a:lnTo>
                  <a:lnTo>
                    <a:pt x="5065" y="9710"/>
                  </a:lnTo>
                  <a:lnTo>
                    <a:pt x="4563" y="10631"/>
                  </a:lnTo>
                  <a:lnTo>
                    <a:pt x="4019" y="11509"/>
                  </a:lnTo>
                  <a:lnTo>
                    <a:pt x="3433" y="12346"/>
                  </a:lnTo>
                  <a:lnTo>
                    <a:pt x="2889" y="13100"/>
                  </a:lnTo>
                  <a:lnTo>
                    <a:pt x="2303" y="13811"/>
                  </a:lnTo>
                  <a:lnTo>
                    <a:pt x="1256" y="14941"/>
                  </a:lnTo>
                  <a:lnTo>
                    <a:pt x="545" y="15694"/>
                  </a:lnTo>
                  <a:lnTo>
                    <a:pt x="252" y="15945"/>
                  </a:lnTo>
                  <a:lnTo>
                    <a:pt x="754" y="16155"/>
                  </a:lnTo>
                  <a:lnTo>
                    <a:pt x="1215" y="15904"/>
                  </a:lnTo>
                  <a:lnTo>
                    <a:pt x="1717" y="15527"/>
                  </a:lnTo>
                  <a:lnTo>
                    <a:pt x="2428" y="14983"/>
                  </a:lnTo>
                  <a:lnTo>
                    <a:pt x="3223" y="14313"/>
                  </a:lnTo>
                  <a:lnTo>
                    <a:pt x="4144" y="13393"/>
                  </a:lnTo>
                  <a:lnTo>
                    <a:pt x="4646" y="12849"/>
                  </a:lnTo>
                  <a:lnTo>
                    <a:pt x="5148" y="12263"/>
                  </a:lnTo>
                  <a:lnTo>
                    <a:pt x="5651" y="11593"/>
                  </a:lnTo>
                  <a:lnTo>
                    <a:pt x="6195" y="10882"/>
                  </a:lnTo>
                  <a:lnTo>
                    <a:pt x="6446" y="10505"/>
                  </a:lnTo>
                  <a:lnTo>
                    <a:pt x="6697" y="10128"/>
                  </a:lnTo>
                  <a:lnTo>
                    <a:pt x="7074" y="9291"/>
                  </a:lnTo>
                  <a:lnTo>
                    <a:pt x="7408" y="8412"/>
                  </a:lnTo>
                  <a:lnTo>
                    <a:pt x="7659" y="7534"/>
                  </a:lnTo>
                  <a:lnTo>
                    <a:pt x="7785" y="6613"/>
                  </a:lnTo>
                  <a:lnTo>
                    <a:pt x="7869" y="5692"/>
                  </a:lnTo>
                  <a:lnTo>
                    <a:pt x="7827" y="4813"/>
                  </a:lnTo>
                  <a:lnTo>
                    <a:pt x="7743" y="3976"/>
                  </a:lnTo>
                  <a:lnTo>
                    <a:pt x="7576" y="3139"/>
                  </a:lnTo>
                  <a:lnTo>
                    <a:pt x="7283" y="2386"/>
                  </a:lnTo>
                  <a:lnTo>
                    <a:pt x="7157" y="2051"/>
                  </a:lnTo>
                  <a:lnTo>
                    <a:pt x="6948" y="1717"/>
                  </a:lnTo>
                  <a:lnTo>
                    <a:pt x="6739" y="1424"/>
                  </a:lnTo>
                  <a:lnTo>
                    <a:pt x="6530" y="1131"/>
                  </a:lnTo>
                  <a:lnTo>
                    <a:pt x="6278" y="880"/>
                  </a:lnTo>
                  <a:lnTo>
                    <a:pt x="6027" y="670"/>
                  </a:lnTo>
                  <a:lnTo>
                    <a:pt x="5734" y="461"/>
                  </a:lnTo>
                  <a:lnTo>
                    <a:pt x="5441" y="294"/>
                  </a:lnTo>
                  <a:lnTo>
                    <a:pt x="5148" y="168"/>
                  </a:lnTo>
                  <a:lnTo>
                    <a:pt x="4772" y="84"/>
                  </a:lnTo>
                  <a:lnTo>
                    <a:pt x="44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7356441" y="4292972"/>
              <a:ext cx="79425" cy="95942"/>
            </a:xfrm>
            <a:custGeom>
              <a:avLst/>
              <a:gdLst/>
              <a:ahLst/>
              <a:cxnLst/>
              <a:rect l="l" t="t" r="r" b="b"/>
              <a:pathLst>
                <a:path w="2010" h="2428" extrusionOk="0">
                  <a:moveTo>
                    <a:pt x="796" y="0"/>
                  </a:moveTo>
                  <a:lnTo>
                    <a:pt x="628" y="84"/>
                  </a:lnTo>
                  <a:lnTo>
                    <a:pt x="461" y="209"/>
                  </a:lnTo>
                  <a:lnTo>
                    <a:pt x="293" y="335"/>
                  </a:lnTo>
                  <a:lnTo>
                    <a:pt x="168" y="544"/>
                  </a:lnTo>
                  <a:lnTo>
                    <a:pt x="84" y="753"/>
                  </a:lnTo>
                  <a:lnTo>
                    <a:pt x="42" y="963"/>
                  </a:lnTo>
                  <a:lnTo>
                    <a:pt x="0" y="1214"/>
                  </a:lnTo>
                  <a:lnTo>
                    <a:pt x="42" y="1465"/>
                  </a:lnTo>
                  <a:lnTo>
                    <a:pt x="84" y="1674"/>
                  </a:lnTo>
                  <a:lnTo>
                    <a:pt x="168" y="1883"/>
                  </a:lnTo>
                  <a:lnTo>
                    <a:pt x="293" y="2093"/>
                  </a:lnTo>
                  <a:lnTo>
                    <a:pt x="461" y="2218"/>
                  </a:lnTo>
                  <a:lnTo>
                    <a:pt x="628" y="2344"/>
                  </a:lnTo>
                  <a:lnTo>
                    <a:pt x="796" y="2427"/>
                  </a:lnTo>
                  <a:lnTo>
                    <a:pt x="1214" y="2427"/>
                  </a:lnTo>
                  <a:lnTo>
                    <a:pt x="1381" y="2344"/>
                  </a:lnTo>
                  <a:lnTo>
                    <a:pt x="1549" y="2218"/>
                  </a:lnTo>
                  <a:lnTo>
                    <a:pt x="1716" y="2093"/>
                  </a:lnTo>
                  <a:lnTo>
                    <a:pt x="1842" y="1883"/>
                  </a:lnTo>
                  <a:lnTo>
                    <a:pt x="1926" y="1674"/>
                  </a:lnTo>
                  <a:lnTo>
                    <a:pt x="1967" y="1465"/>
                  </a:lnTo>
                  <a:lnTo>
                    <a:pt x="2009" y="1214"/>
                  </a:lnTo>
                  <a:lnTo>
                    <a:pt x="1967" y="963"/>
                  </a:lnTo>
                  <a:lnTo>
                    <a:pt x="1926" y="753"/>
                  </a:lnTo>
                  <a:lnTo>
                    <a:pt x="1842" y="544"/>
                  </a:lnTo>
                  <a:lnTo>
                    <a:pt x="1716" y="335"/>
                  </a:lnTo>
                  <a:lnTo>
                    <a:pt x="1549" y="209"/>
                  </a:lnTo>
                  <a:lnTo>
                    <a:pt x="1381" y="84"/>
                  </a:lnTo>
                  <a:lnTo>
                    <a:pt x="12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7351462" y="4440126"/>
              <a:ext cx="77766" cy="97602"/>
            </a:xfrm>
            <a:custGeom>
              <a:avLst/>
              <a:gdLst/>
              <a:ahLst/>
              <a:cxnLst/>
              <a:rect l="l" t="t" r="r" b="b"/>
              <a:pathLst>
                <a:path w="1968" h="2470" extrusionOk="0">
                  <a:moveTo>
                    <a:pt x="963" y="1"/>
                  </a:moveTo>
                  <a:lnTo>
                    <a:pt x="754" y="43"/>
                  </a:lnTo>
                  <a:lnTo>
                    <a:pt x="587" y="126"/>
                  </a:lnTo>
                  <a:lnTo>
                    <a:pt x="419" y="210"/>
                  </a:lnTo>
                  <a:lnTo>
                    <a:pt x="294" y="377"/>
                  </a:lnTo>
                  <a:lnTo>
                    <a:pt x="168" y="545"/>
                  </a:lnTo>
                  <a:lnTo>
                    <a:pt x="43" y="754"/>
                  </a:lnTo>
                  <a:lnTo>
                    <a:pt x="1" y="1005"/>
                  </a:lnTo>
                  <a:lnTo>
                    <a:pt x="1" y="1256"/>
                  </a:lnTo>
                  <a:lnTo>
                    <a:pt x="1" y="1465"/>
                  </a:lnTo>
                  <a:lnTo>
                    <a:pt x="43" y="1717"/>
                  </a:lnTo>
                  <a:lnTo>
                    <a:pt x="168" y="1926"/>
                  </a:lnTo>
                  <a:lnTo>
                    <a:pt x="294" y="2093"/>
                  </a:lnTo>
                  <a:lnTo>
                    <a:pt x="419" y="2261"/>
                  </a:lnTo>
                  <a:lnTo>
                    <a:pt x="587" y="2386"/>
                  </a:lnTo>
                  <a:lnTo>
                    <a:pt x="754" y="2428"/>
                  </a:lnTo>
                  <a:lnTo>
                    <a:pt x="963" y="2470"/>
                  </a:lnTo>
                  <a:lnTo>
                    <a:pt x="1173" y="2428"/>
                  </a:lnTo>
                  <a:lnTo>
                    <a:pt x="1340" y="2386"/>
                  </a:lnTo>
                  <a:lnTo>
                    <a:pt x="1507" y="2261"/>
                  </a:lnTo>
                  <a:lnTo>
                    <a:pt x="1675" y="2093"/>
                  </a:lnTo>
                  <a:lnTo>
                    <a:pt x="1800" y="1926"/>
                  </a:lnTo>
                  <a:lnTo>
                    <a:pt x="1884" y="1717"/>
                  </a:lnTo>
                  <a:lnTo>
                    <a:pt x="1926" y="1465"/>
                  </a:lnTo>
                  <a:lnTo>
                    <a:pt x="1968" y="1256"/>
                  </a:lnTo>
                  <a:lnTo>
                    <a:pt x="1926" y="1005"/>
                  </a:lnTo>
                  <a:lnTo>
                    <a:pt x="1884" y="754"/>
                  </a:lnTo>
                  <a:lnTo>
                    <a:pt x="1800" y="545"/>
                  </a:lnTo>
                  <a:lnTo>
                    <a:pt x="1675" y="377"/>
                  </a:lnTo>
                  <a:lnTo>
                    <a:pt x="1507" y="210"/>
                  </a:lnTo>
                  <a:lnTo>
                    <a:pt x="1340" y="126"/>
                  </a:lnTo>
                  <a:lnTo>
                    <a:pt x="1173" y="43"/>
                  </a:lnTo>
                  <a:lnTo>
                    <a:pt x="9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8178974" y="2900542"/>
              <a:ext cx="534203" cy="719410"/>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6">
  <p:cSld name="CUSTOM_9_1_1_1_1">
    <p:spTree>
      <p:nvGrpSpPr>
        <p:cNvPr id="1" name="Shape 529"/>
        <p:cNvGrpSpPr/>
        <p:nvPr/>
      </p:nvGrpSpPr>
      <p:grpSpPr>
        <a:xfrm>
          <a:off x="0" y="0"/>
          <a:ext cx="0" cy="0"/>
          <a:chOff x="0" y="0"/>
          <a:chExt cx="0" cy="0"/>
        </a:xfrm>
      </p:grpSpPr>
      <p:sp>
        <p:nvSpPr>
          <p:cNvPr id="530" name="Google Shape;530;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531" name="Google Shape;531;p21"/>
          <p:cNvSpPr/>
          <p:nvPr/>
        </p:nvSpPr>
        <p:spPr>
          <a:xfrm>
            <a:off x="658" y="-1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1"/>
          <p:cNvSpPr/>
          <p:nvPr/>
        </p:nvSpPr>
        <p:spPr>
          <a:xfrm>
            <a:off x="8439733" y="-1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1"/>
          <p:cNvSpPr/>
          <p:nvPr/>
        </p:nvSpPr>
        <p:spPr>
          <a:xfrm>
            <a:off x="8439733" y="444584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1"/>
          <p:cNvSpPr/>
          <p:nvPr/>
        </p:nvSpPr>
        <p:spPr>
          <a:xfrm>
            <a:off x="658" y="444584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1"/>
          <p:cNvSpPr/>
          <p:nvPr/>
        </p:nvSpPr>
        <p:spPr>
          <a:xfrm>
            <a:off x="7118795" y="-1498799"/>
            <a:ext cx="2439435" cy="2910697"/>
          </a:xfrm>
          <a:custGeom>
            <a:avLst/>
            <a:gdLst/>
            <a:ahLst/>
            <a:cxnLst/>
            <a:rect l="l" t="t" r="r" b="b"/>
            <a:pathLst>
              <a:path w="14732" h="17578" extrusionOk="0">
                <a:moveTo>
                  <a:pt x="4436" y="1"/>
                </a:moveTo>
                <a:lnTo>
                  <a:pt x="4436" y="2721"/>
                </a:lnTo>
                <a:lnTo>
                  <a:pt x="4436" y="13644"/>
                </a:lnTo>
                <a:lnTo>
                  <a:pt x="4143" y="13435"/>
                </a:lnTo>
                <a:lnTo>
                  <a:pt x="3809" y="13267"/>
                </a:lnTo>
                <a:lnTo>
                  <a:pt x="3432" y="13184"/>
                </a:lnTo>
                <a:lnTo>
                  <a:pt x="3055" y="13142"/>
                </a:lnTo>
                <a:lnTo>
                  <a:pt x="2637" y="13184"/>
                </a:lnTo>
                <a:lnTo>
                  <a:pt x="2218" y="13267"/>
                </a:lnTo>
                <a:lnTo>
                  <a:pt x="1800" y="13435"/>
                </a:lnTo>
                <a:lnTo>
                  <a:pt x="1381" y="13644"/>
                </a:lnTo>
                <a:lnTo>
                  <a:pt x="963" y="13979"/>
                </a:lnTo>
                <a:lnTo>
                  <a:pt x="586" y="14313"/>
                </a:lnTo>
                <a:lnTo>
                  <a:pt x="335" y="14732"/>
                </a:lnTo>
                <a:lnTo>
                  <a:pt x="126" y="15150"/>
                </a:lnTo>
                <a:lnTo>
                  <a:pt x="42" y="15569"/>
                </a:lnTo>
                <a:lnTo>
                  <a:pt x="0" y="15987"/>
                </a:lnTo>
                <a:lnTo>
                  <a:pt x="42" y="16197"/>
                </a:lnTo>
                <a:lnTo>
                  <a:pt x="84" y="16406"/>
                </a:lnTo>
                <a:lnTo>
                  <a:pt x="168" y="16573"/>
                </a:lnTo>
                <a:lnTo>
                  <a:pt x="251" y="16783"/>
                </a:lnTo>
                <a:lnTo>
                  <a:pt x="377" y="16950"/>
                </a:lnTo>
                <a:lnTo>
                  <a:pt x="544" y="17117"/>
                </a:lnTo>
                <a:lnTo>
                  <a:pt x="670" y="17243"/>
                </a:lnTo>
                <a:lnTo>
                  <a:pt x="879" y="17327"/>
                </a:lnTo>
                <a:lnTo>
                  <a:pt x="1256" y="17494"/>
                </a:lnTo>
                <a:lnTo>
                  <a:pt x="1674" y="17578"/>
                </a:lnTo>
                <a:lnTo>
                  <a:pt x="2135" y="17578"/>
                </a:lnTo>
                <a:lnTo>
                  <a:pt x="2637" y="17494"/>
                </a:lnTo>
                <a:lnTo>
                  <a:pt x="3097" y="17369"/>
                </a:lnTo>
                <a:lnTo>
                  <a:pt x="3558" y="17117"/>
                </a:lnTo>
                <a:lnTo>
                  <a:pt x="3892" y="16866"/>
                </a:lnTo>
                <a:lnTo>
                  <a:pt x="4143" y="16657"/>
                </a:lnTo>
                <a:lnTo>
                  <a:pt x="4395" y="16364"/>
                </a:lnTo>
                <a:lnTo>
                  <a:pt x="4604" y="16071"/>
                </a:lnTo>
                <a:lnTo>
                  <a:pt x="4729" y="15820"/>
                </a:lnTo>
                <a:lnTo>
                  <a:pt x="4855" y="15485"/>
                </a:lnTo>
                <a:lnTo>
                  <a:pt x="4939" y="15192"/>
                </a:lnTo>
                <a:lnTo>
                  <a:pt x="4939" y="14899"/>
                </a:lnTo>
                <a:lnTo>
                  <a:pt x="4939" y="2721"/>
                </a:lnTo>
                <a:lnTo>
                  <a:pt x="14229" y="2721"/>
                </a:lnTo>
                <a:lnTo>
                  <a:pt x="14229" y="13644"/>
                </a:lnTo>
                <a:lnTo>
                  <a:pt x="13936" y="13435"/>
                </a:lnTo>
                <a:lnTo>
                  <a:pt x="13602" y="13267"/>
                </a:lnTo>
                <a:lnTo>
                  <a:pt x="13225" y="13184"/>
                </a:lnTo>
                <a:lnTo>
                  <a:pt x="12806" y="13142"/>
                </a:lnTo>
                <a:lnTo>
                  <a:pt x="12430" y="13184"/>
                </a:lnTo>
                <a:lnTo>
                  <a:pt x="12011" y="13267"/>
                </a:lnTo>
                <a:lnTo>
                  <a:pt x="11593" y="13435"/>
                </a:lnTo>
                <a:lnTo>
                  <a:pt x="11174" y="13644"/>
                </a:lnTo>
                <a:lnTo>
                  <a:pt x="10756" y="13979"/>
                </a:lnTo>
                <a:lnTo>
                  <a:pt x="10379" y="14313"/>
                </a:lnTo>
                <a:lnTo>
                  <a:pt x="10128" y="14732"/>
                </a:lnTo>
                <a:lnTo>
                  <a:pt x="9919" y="15150"/>
                </a:lnTo>
                <a:lnTo>
                  <a:pt x="9835" y="15569"/>
                </a:lnTo>
                <a:lnTo>
                  <a:pt x="9793" y="15987"/>
                </a:lnTo>
                <a:lnTo>
                  <a:pt x="9835" y="16197"/>
                </a:lnTo>
                <a:lnTo>
                  <a:pt x="9877" y="16406"/>
                </a:lnTo>
                <a:lnTo>
                  <a:pt x="9961" y="16573"/>
                </a:lnTo>
                <a:lnTo>
                  <a:pt x="10044" y="16783"/>
                </a:lnTo>
                <a:lnTo>
                  <a:pt x="10170" y="16950"/>
                </a:lnTo>
                <a:lnTo>
                  <a:pt x="10337" y="17117"/>
                </a:lnTo>
                <a:lnTo>
                  <a:pt x="10463" y="17243"/>
                </a:lnTo>
                <a:lnTo>
                  <a:pt x="10672" y="17327"/>
                </a:lnTo>
                <a:lnTo>
                  <a:pt x="11049" y="17494"/>
                </a:lnTo>
                <a:lnTo>
                  <a:pt x="11467" y="17578"/>
                </a:lnTo>
                <a:lnTo>
                  <a:pt x="11928" y="17578"/>
                </a:lnTo>
                <a:lnTo>
                  <a:pt x="12430" y="17494"/>
                </a:lnTo>
                <a:lnTo>
                  <a:pt x="12890" y="17369"/>
                </a:lnTo>
                <a:lnTo>
                  <a:pt x="13350" y="17117"/>
                </a:lnTo>
                <a:lnTo>
                  <a:pt x="13685" y="16866"/>
                </a:lnTo>
                <a:lnTo>
                  <a:pt x="13936" y="16657"/>
                </a:lnTo>
                <a:lnTo>
                  <a:pt x="14187" y="16364"/>
                </a:lnTo>
                <a:lnTo>
                  <a:pt x="14355" y="16071"/>
                </a:lnTo>
                <a:lnTo>
                  <a:pt x="14522" y="15820"/>
                </a:lnTo>
                <a:lnTo>
                  <a:pt x="14648" y="15485"/>
                </a:lnTo>
                <a:lnTo>
                  <a:pt x="14731" y="15192"/>
                </a:lnTo>
                <a:lnTo>
                  <a:pt x="14731" y="14899"/>
                </a:lnTo>
                <a:lnTo>
                  <a:pt x="14731" y="2721"/>
                </a:lnTo>
                <a:lnTo>
                  <a:pt x="14731" y="1"/>
                </a:lnTo>
                <a:close/>
              </a:path>
            </a:pathLst>
          </a:custGeom>
          <a:solidFill>
            <a:srgbClr val="E9E2BE">
              <a:alpha val="28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8">
  <p:cSld name="CUSTOM_9_1_1_1_1_1_1">
    <p:bg>
      <p:bgPr>
        <a:solidFill>
          <a:schemeClr val="lt1"/>
        </a:solidFill>
        <a:effectLst/>
      </p:bgPr>
    </p:bg>
    <p:spTree>
      <p:nvGrpSpPr>
        <p:cNvPr id="1" name="Shape 549"/>
        <p:cNvGrpSpPr/>
        <p:nvPr/>
      </p:nvGrpSpPr>
      <p:grpSpPr>
        <a:xfrm>
          <a:off x="0" y="0"/>
          <a:ext cx="0" cy="0"/>
          <a:chOff x="0" y="0"/>
          <a:chExt cx="0" cy="0"/>
        </a:xfrm>
      </p:grpSpPr>
      <p:sp>
        <p:nvSpPr>
          <p:cNvPr id="550" name="Google Shape;550;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551" name="Google Shape;551;p23"/>
          <p:cNvSpPr/>
          <p:nvPr/>
        </p:nvSpPr>
        <p:spPr>
          <a:xfrm>
            <a:off x="-959207" y="1405818"/>
            <a:ext cx="1969211" cy="2651931"/>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3"/>
          <p:cNvSpPr/>
          <p:nvPr/>
        </p:nvSpPr>
        <p:spPr>
          <a:xfrm>
            <a:off x="6421288" y="-1327124"/>
            <a:ext cx="2722066" cy="8435338"/>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3"/>
          <p:cNvSpPr/>
          <p:nvPr/>
        </p:nvSpPr>
        <p:spPr>
          <a:xfrm>
            <a:off x="8439733" y="444584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3"/>
          <p:cNvSpPr/>
          <p:nvPr/>
        </p:nvSpPr>
        <p:spPr>
          <a:xfrm>
            <a:off x="8439733" y="-1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3"/>
          <p:cNvSpPr/>
          <p:nvPr/>
        </p:nvSpPr>
        <p:spPr>
          <a:xfrm>
            <a:off x="658" y="444584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3"/>
          <p:cNvSpPr/>
          <p:nvPr/>
        </p:nvSpPr>
        <p:spPr>
          <a:xfrm>
            <a:off x="658" y="-1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0">
  <p:cSld name="CUSTOM_9_1_1_1_1_1_1_1_1_1_1">
    <p:bg>
      <p:bgPr>
        <a:solidFill>
          <a:schemeClr val="lt1"/>
        </a:solidFill>
        <a:effectLst/>
      </p:bgPr>
    </p:bg>
    <p:spTree>
      <p:nvGrpSpPr>
        <p:cNvPr id="1" name="Shape 559"/>
        <p:cNvGrpSpPr/>
        <p:nvPr/>
      </p:nvGrpSpPr>
      <p:grpSpPr>
        <a:xfrm>
          <a:off x="0" y="0"/>
          <a:ext cx="0" cy="0"/>
          <a:chOff x="0" y="0"/>
          <a:chExt cx="0" cy="0"/>
        </a:xfrm>
      </p:grpSpPr>
      <p:sp>
        <p:nvSpPr>
          <p:cNvPr id="560" name="Google Shape;56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561" name="Google Shape;561;p25"/>
          <p:cNvSpPr/>
          <p:nvPr/>
        </p:nvSpPr>
        <p:spPr>
          <a:xfrm>
            <a:off x="3592473" y="-89146"/>
            <a:ext cx="1350495" cy="2615043"/>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5"/>
          <p:cNvSpPr/>
          <p:nvPr/>
        </p:nvSpPr>
        <p:spPr>
          <a:xfrm>
            <a:off x="-277350" y="0"/>
            <a:ext cx="1729802" cy="5360438"/>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5"/>
          <p:cNvSpPr/>
          <p:nvPr/>
        </p:nvSpPr>
        <p:spPr>
          <a:xfrm>
            <a:off x="6950543" y="2434893"/>
            <a:ext cx="1969211" cy="2651931"/>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 name="Google Shape;564;p25"/>
          <p:cNvGrpSpPr/>
          <p:nvPr/>
        </p:nvGrpSpPr>
        <p:grpSpPr>
          <a:xfrm>
            <a:off x="-9570" y="-9186"/>
            <a:ext cx="1420970" cy="1432917"/>
            <a:chOff x="5310828" y="2578100"/>
            <a:chExt cx="2556620" cy="2578117"/>
          </a:xfrm>
        </p:grpSpPr>
        <p:sp>
          <p:nvSpPr>
            <p:cNvPr id="565" name="Google Shape;565;p25"/>
            <p:cNvSpPr/>
            <p:nvPr/>
          </p:nvSpPr>
          <p:spPr>
            <a:xfrm>
              <a:off x="5310828" y="3866289"/>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5"/>
            <p:cNvSpPr/>
            <p:nvPr/>
          </p:nvSpPr>
          <p:spPr>
            <a:xfrm>
              <a:off x="5730873" y="4112705"/>
              <a:ext cx="286128" cy="762402"/>
            </a:xfrm>
            <a:custGeom>
              <a:avLst/>
              <a:gdLst/>
              <a:ahLst/>
              <a:cxnLst/>
              <a:rect l="l" t="t" r="r" b="b"/>
              <a:pathLst>
                <a:path w="7241" h="19294" extrusionOk="0">
                  <a:moveTo>
                    <a:pt x="4813" y="15192"/>
                  </a:moveTo>
                  <a:lnTo>
                    <a:pt x="5231" y="15234"/>
                  </a:lnTo>
                  <a:lnTo>
                    <a:pt x="5608" y="15317"/>
                  </a:lnTo>
                  <a:lnTo>
                    <a:pt x="5901" y="15443"/>
                  </a:lnTo>
                  <a:lnTo>
                    <a:pt x="6027" y="15569"/>
                  </a:lnTo>
                  <a:lnTo>
                    <a:pt x="6110" y="15652"/>
                  </a:lnTo>
                  <a:lnTo>
                    <a:pt x="6194" y="15778"/>
                  </a:lnTo>
                  <a:lnTo>
                    <a:pt x="6194" y="15903"/>
                  </a:lnTo>
                  <a:lnTo>
                    <a:pt x="6236" y="16029"/>
                  </a:lnTo>
                  <a:lnTo>
                    <a:pt x="6194" y="16196"/>
                  </a:lnTo>
                  <a:lnTo>
                    <a:pt x="6110" y="16489"/>
                  </a:lnTo>
                  <a:lnTo>
                    <a:pt x="5901" y="16782"/>
                  </a:lnTo>
                  <a:lnTo>
                    <a:pt x="5608" y="17075"/>
                  </a:lnTo>
                  <a:lnTo>
                    <a:pt x="5231" y="17368"/>
                  </a:lnTo>
                  <a:lnTo>
                    <a:pt x="4813" y="17661"/>
                  </a:lnTo>
                  <a:lnTo>
                    <a:pt x="4311" y="17870"/>
                  </a:lnTo>
                  <a:lnTo>
                    <a:pt x="3767" y="18080"/>
                  </a:lnTo>
                  <a:lnTo>
                    <a:pt x="3223" y="18247"/>
                  </a:lnTo>
                  <a:lnTo>
                    <a:pt x="2720" y="18331"/>
                  </a:lnTo>
                  <a:lnTo>
                    <a:pt x="2260" y="18373"/>
                  </a:lnTo>
                  <a:lnTo>
                    <a:pt x="1842" y="18331"/>
                  </a:lnTo>
                  <a:lnTo>
                    <a:pt x="1465" y="18247"/>
                  </a:lnTo>
                  <a:lnTo>
                    <a:pt x="1172" y="18121"/>
                  </a:lnTo>
                  <a:lnTo>
                    <a:pt x="1046" y="17996"/>
                  </a:lnTo>
                  <a:lnTo>
                    <a:pt x="963" y="17912"/>
                  </a:lnTo>
                  <a:lnTo>
                    <a:pt x="879" y="17787"/>
                  </a:lnTo>
                  <a:lnTo>
                    <a:pt x="879" y="17661"/>
                  </a:lnTo>
                  <a:lnTo>
                    <a:pt x="837" y="17536"/>
                  </a:lnTo>
                  <a:lnTo>
                    <a:pt x="879" y="17368"/>
                  </a:lnTo>
                  <a:lnTo>
                    <a:pt x="963" y="17075"/>
                  </a:lnTo>
                  <a:lnTo>
                    <a:pt x="1172" y="16782"/>
                  </a:lnTo>
                  <a:lnTo>
                    <a:pt x="1465" y="16489"/>
                  </a:lnTo>
                  <a:lnTo>
                    <a:pt x="1842" y="16196"/>
                  </a:lnTo>
                  <a:lnTo>
                    <a:pt x="2260" y="15903"/>
                  </a:lnTo>
                  <a:lnTo>
                    <a:pt x="2762" y="15652"/>
                  </a:lnTo>
                  <a:lnTo>
                    <a:pt x="3306" y="15485"/>
                  </a:lnTo>
                  <a:lnTo>
                    <a:pt x="3850" y="15317"/>
                  </a:lnTo>
                  <a:lnTo>
                    <a:pt x="4353" y="15234"/>
                  </a:lnTo>
                  <a:lnTo>
                    <a:pt x="4813" y="15192"/>
                  </a:lnTo>
                  <a:close/>
                  <a:moveTo>
                    <a:pt x="6236" y="1"/>
                  </a:moveTo>
                  <a:lnTo>
                    <a:pt x="6236" y="14857"/>
                  </a:lnTo>
                  <a:lnTo>
                    <a:pt x="5817" y="14606"/>
                  </a:lnTo>
                  <a:lnTo>
                    <a:pt x="5399" y="14439"/>
                  </a:lnTo>
                  <a:lnTo>
                    <a:pt x="4897" y="14313"/>
                  </a:lnTo>
                  <a:lnTo>
                    <a:pt x="4353" y="14271"/>
                  </a:lnTo>
                  <a:lnTo>
                    <a:pt x="3808" y="14271"/>
                  </a:lnTo>
                  <a:lnTo>
                    <a:pt x="3223" y="14355"/>
                  </a:lnTo>
                  <a:lnTo>
                    <a:pt x="2679" y="14522"/>
                  </a:lnTo>
                  <a:lnTo>
                    <a:pt x="2134" y="14732"/>
                  </a:lnTo>
                  <a:lnTo>
                    <a:pt x="1800" y="14857"/>
                  </a:lnTo>
                  <a:lnTo>
                    <a:pt x="1507" y="15025"/>
                  </a:lnTo>
                  <a:lnTo>
                    <a:pt x="1214" y="15234"/>
                  </a:lnTo>
                  <a:lnTo>
                    <a:pt x="963" y="15401"/>
                  </a:lnTo>
                  <a:lnTo>
                    <a:pt x="753" y="15652"/>
                  </a:lnTo>
                  <a:lnTo>
                    <a:pt x="544" y="15862"/>
                  </a:lnTo>
                  <a:lnTo>
                    <a:pt x="377" y="16071"/>
                  </a:lnTo>
                  <a:lnTo>
                    <a:pt x="251" y="16322"/>
                  </a:lnTo>
                  <a:lnTo>
                    <a:pt x="126" y="16531"/>
                  </a:lnTo>
                  <a:lnTo>
                    <a:pt x="42" y="16782"/>
                  </a:lnTo>
                  <a:lnTo>
                    <a:pt x="0" y="17033"/>
                  </a:lnTo>
                  <a:lnTo>
                    <a:pt x="0" y="17284"/>
                  </a:lnTo>
                  <a:lnTo>
                    <a:pt x="42" y="17494"/>
                  </a:lnTo>
                  <a:lnTo>
                    <a:pt x="84" y="17745"/>
                  </a:lnTo>
                  <a:lnTo>
                    <a:pt x="168" y="17954"/>
                  </a:lnTo>
                  <a:lnTo>
                    <a:pt x="293" y="18205"/>
                  </a:lnTo>
                  <a:lnTo>
                    <a:pt x="460" y="18414"/>
                  </a:lnTo>
                  <a:lnTo>
                    <a:pt x="670" y="18582"/>
                  </a:lnTo>
                  <a:lnTo>
                    <a:pt x="879" y="18749"/>
                  </a:lnTo>
                  <a:lnTo>
                    <a:pt x="1088" y="18875"/>
                  </a:lnTo>
                  <a:lnTo>
                    <a:pt x="1381" y="19000"/>
                  </a:lnTo>
                  <a:lnTo>
                    <a:pt x="1632" y="19126"/>
                  </a:lnTo>
                  <a:lnTo>
                    <a:pt x="2260" y="19251"/>
                  </a:lnTo>
                  <a:lnTo>
                    <a:pt x="2888" y="19293"/>
                  </a:lnTo>
                  <a:lnTo>
                    <a:pt x="3599" y="19251"/>
                  </a:lnTo>
                  <a:lnTo>
                    <a:pt x="4269" y="19084"/>
                  </a:lnTo>
                  <a:lnTo>
                    <a:pt x="4604" y="19000"/>
                  </a:lnTo>
                  <a:lnTo>
                    <a:pt x="4938" y="18833"/>
                  </a:lnTo>
                  <a:lnTo>
                    <a:pt x="5482" y="18582"/>
                  </a:lnTo>
                  <a:lnTo>
                    <a:pt x="5943" y="18289"/>
                  </a:lnTo>
                  <a:lnTo>
                    <a:pt x="6361" y="17954"/>
                  </a:lnTo>
                  <a:lnTo>
                    <a:pt x="6696" y="17619"/>
                  </a:lnTo>
                  <a:lnTo>
                    <a:pt x="6947" y="17243"/>
                  </a:lnTo>
                  <a:lnTo>
                    <a:pt x="7156" y="16866"/>
                  </a:lnTo>
                  <a:lnTo>
                    <a:pt x="7240" y="16447"/>
                  </a:lnTo>
                  <a:lnTo>
                    <a:pt x="7240" y="16280"/>
                  </a:lnTo>
                  <a:lnTo>
                    <a:pt x="7240" y="16071"/>
                  </a:lnTo>
                  <a:lnTo>
                    <a:pt x="72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5"/>
            <p:cNvSpPr/>
            <p:nvPr/>
          </p:nvSpPr>
          <p:spPr>
            <a:xfrm>
              <a:off x="5310828" y="2578100"/>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5"/>
            <p:cNvSpPr/>
            <p:nvPr/>
          </p:nvSpPr>
          <p:spPr>
            <a:xfrm>
              <a:off x="658913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5"/>
            <p:cNvSpPr/>
            <p:nvPr/>
          </p:nvSpPr>
          <p:spPr>
            <a:xfrm>
              <a:off x="5735812" y="2811239"/>
              <a:ext cx="390329" cy="755803"/>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solidFill>
          <a:schemeClr val="lt1"/>
        </a:solidFill>
        <a:effectLst/>
      </p:bgPr>
    </p:bg>
    <p:spTree>
      <p:nvGrpSpPr>
        <p:cNvPr id="1" name="Shape 607"/>
        <p:cNvGrpSpPr/>
        <p:nvPr/>
      </p:nvGrpSpPr>
      <p:grpSpPr>
        <a:xfrm>
          <a:off x="0" y="0"/>
          <a:ext cx="0" cy="0"/>
          <a:chOff x="0" y="0"/>
          <a:chExt cx="0" cy="0"/>
        </a:xfrm>
      </p:grpSpPr>
      <p:sp>
        <p:nvSpPr>
          <p:cNvPr id="608" name="Google Shape;608;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609" name="Google Shape;609;p28"/>
          <p:cNvSpPr txBox="1">
            <a:spLocks noGrp="1"/>
          </p:cNvSpPr>
          <p:nvPr>
            <p:ph type="title" idx="2"/>
          </p:nvPr>
        </p:nvSpPr>
        <p:spPr>
          <a:xfrm>
            <a:off x="2196572" y="1618250"/>
            <a:ext cx="1978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10" name="Google Shape;610;p28"/>
          <p:cNvSpPr txBox="1">
            <a:spLocks noGrp="1"/>
          </p:cNvSpPr>
          <p:nvPr>
            <p:ph type="subTitle" idx="1"/>
          </p:nvPr>
        </p:nvSpPr>
        <p:spPr>
          <a:xfrm>
            <a:off x="2196572" y="2124408"/>
            <a:ext cx="2217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11" name="Google Shape;611;p28"/>
          <p:cNvSpPr txBox="1">
            <a:spLocks noGrp="1"/>
          </p:cNvSpPr>
          <p:nvPr>
            <p:ph type="title" idx="3"/>
          </p:nvPr>
        </p:nvSpPr>
        <p:spPr>
          <a:xfrm>
            <a:off x="5615953" y="1618250"/>
            <a:ext cx="1978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12" name="Google Shape;612;p28"/>
          <p:cNvSpPr txBox="1">
            <a:spLocks noGrp="1"/>
          </p:cNvSpPr>
          <p:nvPr>
            <p:ph type="subTitle" idx="4"/>
          </p:nvPr>
        </p:nvSpPr>
        <p:spPr>
          <a:xfrm>
            <a:off x="5615953" y="2124408"/>
            <a:ext cx="2217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13" name="Google Shape;613;p28"/>
          <p:cNvSpPr txBox="1">
            <a:spLocks noGrp="1"/>
          </p:cNvSpPr>
          <p:nvPr>
            <p:ph type="title" idx="5"/>
          </p:nvPr>
        </p:nvSpPr>
        <p:spPr>
          <a:xfrm>
            <a:off x="2196572" y="3051650"/>
            <a:ext cx="1978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14" name="Google Shape;614;p28"/>
          <p:cNvSpPr txBox="1">
            <a:spLocks noGrp="1"/>
          </p:cNvSpPr>
          <p:nvPr>
            <p:ph type="subTitle" idx="6"/>
          </p:nvPr>
        </p:nvSpPr>
        <p:spPr>
          <a:xfrm>
            <a:off x="2196572" y="3557808"/>
            <a:ext cx="2217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15" name="Google Shape;615;p28"/>
          <p:cNvSpPr txBox="1">
            <a:spLocks noGrp="1"/>
          </p:cNvSpPr>
          <p:nvPr>
            <p:ph type="title" idx="7"/>
          </p:nvPr>
        </p:nvSpPr>
        <p:spPr>
          <a:xfrm>
            <a:off x="5615953" y="3051650"/>
            <a:ext cx="1978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16" name="Google Shape;616;p28"/>
          <p:cNvSpPr txBox="1">
            <a:spLocks noGrp="1"/>
          </p:cNvSpPr>
          <p:nvPr>
            <p:ph type="subTitle" idx="8"/>
          </p:nvPr>
        </p:nvSpPr>
        <p:spPr>
          <a:xfrm>
            <a:off x="5615953" y="3557808"/>
            <a:ext cx="2217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617" name="Google Shape;617;p28"/>
          <p:cNvGrpSpPr/>
          <p:nvPr/>
        </p:nvGrpSpPr>
        <p:grpSpPr>
          <a:xfrm>
            <a:off x="-5163" y="-9894"/>
            <a:ext cx="1406163" cy="1417964"/>
            <a:chOff x="5310729" y="44"/>
            <a:chExt cx="2556660" cy="2578117"/>
          </a:xfrm>
        </p:grpSpPr>
        <p:grpSp>
          <p:nvGrpSpPr>
            <p:cNvPr id="618" name="Google Shape;618;p28"/>
            <p:cNvGrpSpPr/>
            <p:nvPr/>
          </p:nvGrpSpPr>
          <p:grpSpPr>
            <a:xfrm>
              <a:off x="5310729" y="44"/>
              <a:ext cx="1278335" cy="2578117"/>
              <a:chOff x="4146875" y="1183500"/>
              <a:chExt cx="808765" cy="1631100"/>
            </a:xfrm>
          </p:grpSpPr>
          <p:sp>
            <p:nvSpPr>
              <p:cNvPr id="619" name="Google Shape;619;p28"/>
              <p:cNvSpPr/>
              <p:nvPr/>
            </p:nvSpPr>
            <p:spPr>
              <a:xfrm>
                <a:off x="4146875" y="1183500"/>
                <a:ext cx="808765" cy="1631100"/>
              </a:xfrm>
              <a:custGeom>
                <a:avLst/>
                <a:gdLst/>
                <a:ahLst/>
                <a:cxnLst/>
                <a:rect l="l" t="t" r="r" b="b"/>
                <a:pathLst>
                  <a:path w="36871" h="65244" extrusionOk="0">
                    <a:moveTo>
                      <a:pt x="1" y="0"/>
                    </a:moveTo>
                    <a:lnTo>
                      <a:pt x="1" y="65244"/>
                    </a:lnTo>
                    <a:lnTo>
                      <a:pt x="36870" y="65244"/>
                    </a:lnTo>
                    <a:lnTo>
                      <a:pt x="368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8"/>
              <p:cNvSpPr/>
              <p:nvPr/>
            </p:nvSpPr>
            <p:spPr>
              <a:xfrm>
                <a:off x="4330850" y="1395875"/>
                <a:ext cx="401775" cy="1245050"/>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28"/>
            <p:cNvSpPr/>
            <p:nvPr/>
          </p:nvSpPr>
          <p:spPr>
            <a:xfrm>
              <a:off x="6589039" y="51"/>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8"/>
            <p:cNvSpPr/>
            <p:nvPr/>
          </p:nvSpPr>
          <p:spPr>
            <a:xfrm>
              <a:off x="6901603" y="277881"/>
              <a:ext cx="527565" cy="673099"/>
            </a:xfrm>
            <a:custGeom>
              <a:avLst/>
              <a:gdLst/>
              <a:ahLst/>
              <a:cxnLst/>
              <a:rect l="l" t="t" r="r" b="b"/>
              <a:pathLst>
                <a:path w="13351" h="17034" extrusionOk="0">
                  <a:moveTo>
                    <a:pt x="10881" y="1"/>
                  </a:moveTo>
                  <a:lnTo>
                    <a:pt x="5482" y="13811"/>
                  </a:lnTo>
                  <a:lnTo>
                    <a:pt x="5273" y="13476"/>
                  </a:lnTo>
                  <a:lnTo>
                    <a:pt x="5022" y="13183"/>
                  </a:lnTo>
                  <a:lnTo>
                    <a:pt x="4687" y="12932"/>
                  </a:lnTo>
                  <a:lnTo>
                    <a:pt x="4269" y="12765"/>
                  </a:lnTo>
                  <a:lnTo>
                    <a:pt x="3850" y="12639"/>
                  </a:lnTo>
                  <a:lnTo>
                    <a:pt x="3390" y="12556"/>
                  </a:lnTo>
                  <a:lnTo>
                    <a:pt x="2930" y="12556"/>
                  </a:lnTo>
                  <a:lnTo>
                    <a:pt x="2427" y="12597"/>
                  </a:lnTo>
                  <a:lnTo>
                    <a:pt x="1841" y="12765"/>
                  </a:lnTo>
                  <a:lnTo>
                    <a:pt x="1339" y="12974"/>
                  </a:lnTo>
                  <a:lnTo>
                    <a:pt x="921" y="13267"/>
                  </a:lnTo>
                  <a:lnTo>
                    <a:pt x="544" y="13644"/>
                  </a:lnTo>
                  <a:lnTo>
                    <a:pt x="293" y="14020"/>
                  </a:lnTo>
                  <a:lnTo>
                    <a:pt x="167" y="14230"/>
                  </a:lnTo>
                  <a:lnTo>
                    <a:pt x="84" y="14439"/>
                  </a:lnTo>
                  <a:lnTo>
                    <a:pt x="42" y="14648"/>
                  </a:lnTo>
                  <a:lnTo>
                    <a:pt x="0" y="14899"/>
                  </a:lnTo>
                  <a:lnTo>
                    <a:pt x="0" y="15108"/>
                  </a:lnTo>
                  <a:lnTo>
                    <a:pt x="42" y="15318"/>
                  </a:lnTo>
                  <a:lnTo>
                    <a:pt x="84" y="15569"/>
                  </a:lnTo>
                  <a:lnTo>
                    <a:pt x="167" y="15778"/>
                  </a:lnTo>
                  <a:lnTo>
                    <a:pt x="293" y="15945"/>
                  </a:lnTo>
                  <a:lnTo>
                    <a:pt x="419" y="16155"/>
                  </a:lnTo>
                  <a:lnTo>
                    <a:pt x="586" y="16322"/>
                  </a:lnTo>
                  <a:lnTo>
                    <a:pt x="753" y="16448"/>
                  </a:lnTo>
                  <a:lnTo>
                    <a:pt x="1172" y="16741"/>
                  </a:lnTo>
                  <a:lnTo>
                    <a:pt x="1632" y="16908"/>
                  </a:lnTo>
                  <a:lnTo>
                    <a:pt x="2134" y="17033"/>
                  </a:lnTo>
                  <a:lnTo>
                    <a:pt x="2678" y="17033"/>
                  </a:lnTo>
                  <a:lnTo>
                    <a:pt x="3264" y="16992"/>
                  </a:lnTo>
                  <a:lnTo>
                    <a:pt x="3683" y="16866"/>
                  </a:lnTo>
                  <a:lnTo>
                    <a:pt x="4018" y="16741"/>
                  </a:lnTo>
                  <a:lnTo>
                    <a:pt x="4394" y="16573"/>
                  </a:lnTo>
                  <a:lnTo>
                    <a:pt x="4687" y="16364"/>
                  </a:lnTo>
                  <a:lnTo>
                    <a:pt x="4938" y="16113"/>
                  </a:lnTo>
                  <a:lnTo>
                    <a:pt x="5189" y="15862"/>
                  </a:lnTo>
                  <a:lnTo>
                    <a:pt x="5399" y="15569"/>
                  </a:lnTo>
                  <a:lnTo>
                    <a:pt x="5524" y="15276"/>
                  </a:lnTo>
                  <a:lnTo>
                    <a:pt x="8496" y="7659"/>
                  </a:lnTo>
                  <a:lnTo>
                    <a:pt x="9040" y="8078"/>
                  </a:lnTo>
                  <a:lnTo>
                    <a:pt x="9374" y="8329"/>
                  </a:lnTo>
                  <a:lnTo>
                    <a:pt x="9751" y="8622"/>
                  </a:lnTo>
                  <a:lnTo>
                    <a:pt x="10086" y="8956"/>
                  </a:lnTo>
                  <a:lnTo>
                    <a:pt x="10421" y="9333"/>
                  </a:lnTo>
                  <a:lnTo>
                    <a:pt x="10672" y="9752"/>
                  </a:lnTo>
                  <a:lnTo>
                    <a:pt x="10755" y="9961"/>
                  </a:lnTo>
                  <a:lnTo>
                    <a:pt x="10839" y="10212"/>
                  </a:lnTo>
                  <a:lnTo>
                    <a:pt x="10881" y="10630"/>
                  </a:lnTo>
                  <a:lnTo>
                    <a:pt x="10923" y="11049"/>
                  </a:lnTo>
                  <a:lnTo>
                    <a:pt x="10881" y="11467"/>
                  </a:lnTo>
                  <a:lnTo>
                    <a:pt x="10839" y="11844"/>
                  </a:lnTo>
                  <a:lnTo>
                    <a:pt x="10714" y="12597"/>
                  </a:lnTo>
                  <a:lnTo>
                    <a:pt x="10463" y="13225"/>
                  </a:lnTo>
                  <a:lnTo>
                    <a:pt x="10253" y="13769"/>
                  </a:lnTo>
                  <a:lnTo>
                    <a:pt x="10002" y="14188"/>
                  </a:lnTo>
                  <a:lnTo>
                    <a:pt x="9793" y="14564"/>
                  </a:lnTo>
                  <a:lnTo>
                    <a:pt x="9751" y="15318"/>
                  </a:lnTo>
                  <a:lnTo>
                    <a:pt x="10044" y="14983"/>
                  </a:lnTo>
                  <a:lnTo>
                    <a:pt x="10379" y="14522"/>
                  </a:lnTo>
                  <a:lnTo>
                    <a:pt x="10714" y="13937"/>
                  </a:lnTo>
                  <a:lnTo>
                    <a:pt x="11048" y="13225"/>
                  </a:lnTo>
                  <a:lnTo>
                    <a:pt x="11174" y="12849"/>
                  </a:lnTo>
                  <a:lnTo>
                    <a:pt x="11299" y="12388"/>
                  </a:lnTo>
                  <a:lnTo>
                    <a:pt x="11383" y="11970"/>
                  </a:lnTo>
                  <a:lnTo>
                    <a:pt x="11425" y="11467"/>
                  </a:lnTo>
                  <a:lnTo>
                    <a:pt x="11425" y="10965"/>
                  </a:lnTo>
                  <a:lnTo>
                    <a:pt x="11383" y="10463"/>
                  </a:lnTo>
                  <a:lnTo>
                    <a:pt x="11216" y="9417"/>
                  </a:lnTo>
                  <a:lnTo>
                    <a:pt x="10965" y="8371"/>
                  </a:lnTo>
                  <a:lnTo>
                    <a:pt x="10672" y="7408"/>
                  </a:lnTo>
                  <a:lnTo>
                    <a:pt x="10379" y="6529"/>
                  </a:lnTo>
                  <a:lnTo>
                    <a:pt x="9877" y="5232"/>
                  </a:lnTo>
                  <a:lnTo>
                    <a:pt x="9626" y="4730"/>
                  </a:lnTo>
                  <a:lnTo>
                    <a:pt x="10086" y="3600"/>
                  </a:lnTo>
                  <a:lnTo>
                    <a:pt x="10672" y="4018"/>
                  </a:lnTo>
                  <a:lnTo>
                    <a:pt x="11048" y="4311"/>
                  </a:lnTo>
                  <a:lnTo>
                    <a:pt x="11467" y="4688"/>
                  </a:lnTo>
                  <a:lnTo>
                    <a:pt x="11885" y="5064"/>
                  </a:lnTo>
                  <a:lnTo>
                    <a:pt x="12262" y="5525"/>
                  </a:lnTo>
                  <a:lnTo>
                    <a:pt x="12388" y="5734"/>
                  </a:lnTo>
                  <a:lnTo>
                    <a:pt x="12555" y="5985"/>
                  </a:lnTo>
                  <a:lnTo>
                    <a:pt x="12639" y="6236"/>
                  </a:lnTo>
                  <a:lnTo>
                    <a:pt x="12722" y="6487"/>
                  </a:lnTo>
                  <a:lnTo>
                    <a:pt x="12764" y="6906"/>
                  </a:lnTo>
                  <a:lnTo>
                    <a:pt x="12806" y="7283"/>
                  </a:lnTo>
                  <a:lnTo>
                    <a:pt x="12806" y="7659"/>
                  </a:lnTo>
                  <a:lnTo>
                    <a:pt x="12764" y="8036"/>
                  </a:lnTo>
                  <a:lnTo>
                    <a:pt x="12639" y="8705"/>
                  </a:lnTo>
                  <a:lnTo>
                    <a:pt x="12471" y="9291"/>
                  </a:lnTo>
                  <a:lnTo>
                    <a:pt x="12304" y="9793"/>
                  </a:lnTo>
                  <a:lnTo>
                    <a:pt x="12095" y="10170"/>
                  </a:lnTo>
                  <a:lnTo>
                    <a:pt x="11927" y="10463"/>
                  </a:lnTo>
                  <a:lnTo>
                    <a:pt x="11927" y="11216"/>
                  </a:lnTo>
                  <a:lnTo>
                    <a:pt x="12220" y="10840"/>
                  </a:lnTo>
                  <a:lnTo>
                    <a:pt x="12471" y="10379"/>
                  </a:lnTo>
                  <a:lnTo>
                    <a:pt x="12806" y="9752"/>
                  </a:lnTo>
                  <a:lnTo>
                    <a:pt x="13057" y="9040"/>
                  </a:lnTo>
                  <a:lnTo>
                    <a:pt x="13183" y="8622"/>
                  </a:lnTo>
                  <a:lnTo>
                    <a:pt x="13266" y="8203"/>
                  </a:lnTo>
                  <a:lnTo>
                    <a:pt x="13308" y="7743"/>
                  </a:lnTo>
                  <a:lnTo>
                    <a:pt x="13350" y="7241"/>
                  </a:lnTo>
                  <a:lnTo>
                    <a:pt x="13308" y="6738"/>
                  </a:lnTo>
                  <a:lnTo>
                    <a:pt x="13225" y="6236"/>
                  </a:lnTo>
                  <a:lnTo>
                    <a:pt x="13015" y="5357"/>
                  </a:lnTo>
                  <a:lnTo>
                    <a:pt x="12764" y="4479"/>
                  </a:lnTo>
                  <a:lnTo>
                    <a:pt x="12471" y="3642"/>
                  </a:lnTo>
                  <a:lnTo>
                    <a:pt x="12136" y="2888"/>
                  </a:lnTo>
                  <a:lnTo>
                    <a:pt x="11592" y="1633"/>
                  </a:lnTo>
                  <a:lnTo>
                    <a:pt x="11174" y="838"/>
                  </a:lnTo>
                  <a:lnTo>
                    <a:pt x="11425" y="210"/>
                  </a:lnTo>
                  <a:lnTo>
                    <a:pt x="108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p28"/>
          <p:cNvGrpSpPr/>
          <p:nvPr/>
        </p:nvGrpSpPr>
        <p:grpSpPr>
          <a:xfrm>
            <a:off x="8439733" y="3736821"/>
            <a:ext cx="703582" cy="1418995"/>
            <a:chOff x="7865689" y="2578100"/>
            <a:chExt cx="1278310" cy="2578117"/>
          </a:xfrm>
        </p:grpSpPr>
        <p:sp>
          <p:nvSpPr>
            <p:cNvPr id="624" name="Google Shape;624;p28"/>
            <p:cNvSpPr/>
            <p:nvPr/>
          </p:nvSpPr>
          <p:spPr>
            <a:xfrm>
              <a:off x="786568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8"/>
            <p:cNvSpPr/>
            <p:nvPr/>
          </p:nvSpPr>
          <p:spPr>
            <a:xfrm>
              <a:off x="786568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8178974" y="2900542"/>
              <a:ext cx="534203" cy="719410"/>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 name="Google Shape;627;p28"/>
          <p:cNvSpPr/>
          <p:nvPr/>
        </p:nvSpPr>
        <p:spPr>
          <a:xfrm>
            <a:off x="7460973" y="57804"/>
            <a:ext cx="1350495" cy="2615043"/>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8"/>
          <p:cNvSpPr/>
          <p:nvPr/>
        </p:nvSpPr>
        <p:spPr>
          <a:xfrm>
            <a:off x="-238450" y="2160725"/>
            <a:ext cx="1729802" cy="5360438"/>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3">
    <p:bg>
      <p:bgPr>
        <a:solidFill>
          <a:schemeClr val="lt2"/>
        </a:solidFill>
        <a:effectLst/>
      </p:bgPr>
    </p:bg>
    <p:spTree>
      <p:nvGrpSpPr>
        <p:cNvPr id="1" name="Shape 688"/>
        <p:cNvGrpSpPr/>
        <p:nvPr/>
      </p:nvGrpSpPr>
      <p:grpSpPr>
        <a:xfrm>
          <a:off x="0" y="0"/>
          <a:ext cx="0" cy="0"/>
          <a:chOff x="0" y="0"/>
          <a:chExt cx="0" cy="0"/>
        </a:xfrm>
      </p:grpSpPr>
      <p:sp>
        <p:nvSpPr>
          <p:cNvPr id="689" name="Google Shape;689;p33"/>
          <p:cNvSpPr txBox="1">
            <a:spLocks noGrp="1"/>
          </p:cNvSpPr>
          <p:nvPr>
            <p:ph type="title"/>
          </p:nvPr>
        </p:nvSpPr>
        <p:spPr>
          <a:xfrm>
            <a:off x="2424600" y="756287"/>
            <a:ext cx="4294800" cy="873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400"/>
              <a:buNone/>
              <a:defRPr sz="5000">
                <a:solidFill>
                  <a:schemeClr val="accent2"/>
                </a:solidFill>
              </a:defRPr>
            </a:lvl1pPr>
            <a:lvl2pPr lvl="1" algn="ctr" rtl="0">
              <a:spcBef>
                <a:spcPts val="0"/>
              </a:spcBef>
              <a:spcAft>
                <a:spcPts val="0"/>
              </a:spcAft>
              <a:buClr>
                <a:schemeClr val="accent2"/>
              </a:buClr>
              <a:buSzPts val="3400"/>
              <a:buNone/>
              <a:defRPr>
                <a:solidFill>
                  <a:schemeClr val="accent2"/>
                </a:solidFill>
              </a:defRPr>
            </a:lvl2pPr>
            <a:lvl3pPr lvl="2" algn="ctr" rtl="0">
              <a:spcBef>
                <a:spcPts val="0"/>
              </a:spcBef>
              <a:spcAft>
                <a:spcPts val="0"/>
              </a:spcAft>
              <a:buClr>
                <a:schemeClr val="accent2"/>
              </a:buClr>
              <a:buSzPts val="3400"/>
              <a:buNone/>
              <a:defRPr>
                <a:solidFill>
                  <a:schemeClr val="accent2"/>
                </a:solidFill>
              </a:defRPr>
            </a:lvl3pPr>
            <a:lvl4pPr lvl="3" algn="ctr" rtl="0">
              <a:spcBef>
                <a:spcPts val="0"/>
              </a:spcBef>
              <a:spcAft>
                <a:spcPts val="0"/>
              </a:spcAft>
              <a:buClr>
                <a:schemeClr val="accent2"/>
              </a:buClr>
              <a:buSzPts val="3400"/>
              <a:buNone/>
              <a:defRPr>
                <a:solidFill>
                  <a:schemeClr val="accent2"/>
                </a:solidFill>
              </a:defRPr>
            </a:lvl4pPr>
            <a:lvl5pPr lvl="4" algn="ctr" rtl="0">
              <a:spcBef>
                <a:spcPts val="0"/>
              </a:spcBef>
              <a:spcAft>
                <a:spcPts val="0"/>
              </a:spcAft>
              <a:buClr>
                <a:schemeClr val="accent2"/>
              </a:buClr>
              <a:buSzPts val="3400"/>
              <a:buNone/>
              <a:defRPr>
                <a:solidFill>
                  <a:schemeClr val="accent2"/>
                </a:solidFill>
              </a:defRPr>
            </a:lvl5pPr>
            <a:lvl6pPr lvl="5" algn="ctr" rtl="0">
              <a:spcBef>
                <a:spcPts val="0"/>
              </a:spcBef>
              <a:spcAft>
                <a:spcPts val="0"/>
              </a:spcAft>
              <a:buClr>
                <a:schemeClr val="accent2"/>
              </a:buClr>
              <a:buSzPts val="3400"/>
              <a:buNone/>
              <a:defRPr>
                <a:solidFill>
                  <a:schemeClr val="accent2"/>
                </a:solidFill>
              </a:defRPr>
            </a:lvl6pPr>
            <a:lvl7pPr lvl="6" algn="ctr" rtl="0">
              <a:spcBef>
                <a:spcPts val="0"/>
              </a:spcBef>
              <a:spcAft>
                <a:spcPts val="0"/>
              </a:spcAft>
              <a:buClr>
                <a:schemeClr val="accent2"/>
              </a:buClr>
              <a:buSzPts val="3400"/>
              <a:buNone/>
              <a:defRPr>
                <a:solidFill>
                  <a:schemeClr val="accent2"/>
                </a:solidFill>
              </a:defRPr>
            </a:lvl7pPr>
            <a:lvl8pPr lvl="7" algn="ctr" rtl="0">
              <a:spcBef>
                <a:spcPts val="0"/>
              </a:spcBef>
              <a:spcAft>
                <a:spcPts val="0"/>
              </a:spcAft>
              <a:buClr>
                <a:schemeClr val="accent2"/>
              </a:buClr>
              <a:buSzPts val="3400"/>
              <a:buNone/>
              <a:defRPr>
                <a:solidFill>
                  <a:schemeClr val="accent2"/>
                </a:solidFill>
              </a:defRPr>
            </a:lvl8pPr>
            <a:lvl9pPr lvl="8" algn="ctr" rtl="0">
              <a:spcBef>
                <a:spcPts val="0"/>
              </a:spcBef>
              <a:spcAft>
                <a:spcPts val="0"/>
              </a:spcAft>
              <a:buClr>
                <a:schemeClr val="accent2"/>
              </a:buClr>
              <a:buSzPts val="3400"/>
              <a:buNone/>
              <a:defRPr>
                <a:solidFill>
                  <a:schemeClr val="accent2"/>
                </a:solidFill>
              </a:defRPr>
            </a:lvl9pPr>
          </a:lstStyle>
          <a:p>
            <a:endParaRPr/>
          </a:p>
        </p:txBody>
      </p:sp>
      <p:sp>
        <p:nvSpPr>
          <p:cNvPr id="690" name="Google Shape;690;p33"/>
          <p:cNvSpPr txBox="1">
            <a:spLocks noGrp="1"/>
          </p:cNvSpPr>
          <p:nvPr>
            <p:ph type="subTitle" idx="1"/>
          </p:nvPr>
        </p:nvSpPr>
        <p:spPr>
          <a:xfrm>
            <a:off x="1459350" y="1746025"/>
            <a:ext cx="6225300" cy="63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400"/>
              <a:buNone/>
              <a:defRPr>
                <a:solidFill>
                  <a:schemeClr val="accent2"/>
                </a:solidFill>
              </a:defRPr>
            </a:lvl1pPr>
            <a:lvl2pPr lvl="1" algn="ctr" rtl="0">
              <a:lnSpc>
                <a:spcPct val="100000"/>
              </a:lnSpc>
              <a:spcBef>
                <a:spcPts val="0"/>
              </a:spcBef>
              <a:spcAft>
                <a:spcPts val="0"/>
              </a:spcAft>
              <a:buClr>
                <a:schemeClr val="accent2"/>
              </a:buClr>
              <a:buSzPts val="1400"/>
              <a:buNone/>
              <a:defRPr>
                <a:solidFill>
                  <a:schemeClr val="accent2"/>
                </a:solidFill>
              </a:defRPr>
            </a:lvl2pPr>
            <a:lvl3pPr lvl="2" algn="ctr" rtl="0">
              <a:lnSpc>
                <a:spcPct val="100000"/>
              </a:lnSpc>
              <a:spcBef>
                <a:spcPts val="1600"/>
              </a:spcBef>
              <a:spcAft>
                <a:spcPts val="0"/>
              </a:spcAft>
              <a:buClr>
                <a:schemeClr val="accent2"/>
              </a:buClr>
              <a:buSzPts val="1400"/>
              <a:buNone/>
              <a:defRPr>
                <a:solidFill>
                  <a:schemeClr val="accent2"/>
                </a:solidFill>
              </a:defRPr>
            </a:lvl3pPr>
            <a:lvl4pPr lvl="3" algn="ctr" rtl="0">
              <a:lnSpc>
                <a:spcPct val="100000"/>
              </a:lnSpc>
              <a:spcBef>
                <a:spcPts val="1600"/>
              </a:spcBef>
              <a:spcAft>
                <a:spcPts val="0"/>
              </a:spcAft>
              <a:buClr>
                <a:schemeClr val="accent2"/>
              </a:buClr>
              <a:buSzPts val="1400"/>
              <a:buNone/>
              <a:defRPr>
                <a:solidFill>
                  <a:schemeClr val="accent2"/>
                </a:solidFill>
              </a:defRPr>
            </a:lvl4pPr>
            <a:lvl5pPr lvl="4" algn="ctr" rtl="0">
              <a:lnSpc>
                <a:spcPct val="100000"/>
              </a:lnSpc>
              <a:spcBef>
                <a:spcPts val="1600"/>
              </a:spcBef>
              <a:spcAft>
                <a:spcPts val="0"/>
              </a:spcAft>
              <a:buClr>
                <a:schemeClr val="accent2"/>
              </a:buClr>
              <a:buSzPts val="1400"/>
              <a:buNone/>
              <a:defRPr>
                <a:solidFill>
                  <a:schemeClr val="accent2"/>
                </a:solidFill>
              </a:defRPr>
            </a:lvl5pPr>
            <a:lvl6pPr lvl="5" algn="ctr" rtl="0">
              <a:lnSpc>
                <a:spcPct val="100000"/>
              </a:lnSpc>
              <a:spcBef>
                <a:spcPts val="1600"/>
              </a:spcBef>
              <a:spcAft>
                <a:spcPts val="0"/>
              </a:spcAft>
              <a:buClr>
                <a:schemeClr val="accent2"/>
              </a:buClr>
              <a:buSzPts val="1400"/>
              <a:buNone/>
              <a:defRPr>
                <a:solidFill>
                  <a:schemeClr val="accent2"/>
                </a:solidFill>
              </a:defRPr>
            </a:lvl6pPr>
            <a:lvl7pPr lvl="6" algn="ctr" rtl="0">
              <a:lnSpc>
                <a:spcPct val="100000"/>
              </a:lnSpc>
              <a:spcBef>
                <a:spcPts val="1600"/>
              </a:spcBef>
              <a:spcAft>
                <a:spcPts val="0"/>
              </a:spcAft>
              <a:buClr>
                <a:schemeClr val="accent2"/>
              </a:buClr>
              <a:buSzPts val="1400"/>
              <a:buNone/>
              <a:defRPr>
                <a:solidFill>
                  <a:schemeClr val="accent2"/>
                </a:solidFill>
              </a:defRPr>
            </a:lvl7pPr>
            <a:lvl8pPr lvl="7" algn="ctr" rtl="0">
              <a:lnSpc>
                <a:spcPct val="100000"/>
              </a:lnSpc>
              <a:spcBef>
                <a:spcPts val="1600"/>
              </a:spcBef>
              <a:spcAft>
                <a:spcPts val="0"/>
              </a:spcAft>
              <a:buClr>
                <a:schemeClr val="accent2"/>
              </a:buClr>
              <a:buSzPts val="1400"/>
              <a:buNone/>
              <a:defRPr>
                <a:solidFill>
                  <a:schemeClr val="accent2"/>
                </a:solidFill>
              </a:defRPr>
            </a:lvl8pPr>
            <a:lvl9pPr lvl="8" algn="ctr" rtl="0">
              <a:lnSpc>
                <a:spcPct val="100000"/>
              </a:lnSpc>
              <a:spcBef>
                <a:spcPts val="1600"/>
              </a:spcBef>
              <a:spcAft>
                <a:spcPts val="1600"/>
              </a:spcAft>
              <a:buClr>
                <a:schemeClr val="accent2"/>
              </a:buClr>
              <a:buSzPts val="1400"/>
              <a:buNone/>
              <a:defRPr>
                <a:solidFill>
                  <a:schemeClr val="accent2"/>
                </a:solidFill>
              </a:defRPr>
            </a:lvl9pPr>
          </a:lstStyle>
          <a:p>
            <a:endParaRPr/>
          </a:p>
        </p:txBody>
      </p:sp>
      <p:sp>
        <p:nvSpPr>
          <p:cNvPr id="691" name="Google Shape;691;p33"/>
          <p:cNvSpPr txBox="1"/>
          <p:nvPr/>
        </p:nvSpPr>
        <p:spPr>
          <a:xfrm>
            <a:off x="1684950" y="3432575"/>
            <a:ext cx="5774100" cy="49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Nunito"/>
                <a:ea typeface="Nunito"/>
                <a:cs typeface="Nunito"/>
                <a:sym typeface="Nunito"/>
              </a:rPr>
              <a:t>CREDITS: This presentation template was created by </a:t>
            </a:r>
            <a:r>
              <a:rPr lang="en" b="1">
                <a:solidFill>
                  <a:schemeClr val="accent2"/>
                </a:solidFill>
                <a:uFill>
                  <a:noFill/>
                </a:uFill>
                <a:latin typeface="Nunito"/>
                <a:ea typeface="Nunito"/>
                <a:cs typeface="Nunito"/>
                <a:sym typeface="Nunito"/>
                <a:hlinkClick r:id="rId2">
                  <a:extLst>
                    <a:ext uri="{A12FA001-AC4F-418D-AE19-62706E023703}">
                      <ahyp:hlinkClr xmlns:ahyp="http://schemas.microsoft.com/office/drawing/2018/hyperlinkcolor" val="tx"/>
                    </a:ext>
                  </a:extLst>
                </a:hlinkClick>
              </a:rPr>
              <a:t>Slidesgo</a:t>
            </a:r>
            <a:r>
              <a:rPr lang="en">
                <a:solidFill>
                  <a:schemeClr val="accent2"/>
                </a:solidFill>
                <a:latin typeface="Nunito"/>
                <a:ea typeface="Nunito"/>
                <a:cs typeface="Nunito"/>
                <a:sym typeface="Nunito"/>
              </a:rPr>
              <a:t>, including icons by </a:t>
            </a:r>
            <a:r>
              <a:rPr lang="en" b="1">
                <a:solidFill>
                  <a:schemeClr val="accent2"/>
                </a:solidFill>
                <a:uFill>
                  <a:noFill/>
                </a:uFill>
                <a:latin typeface="Nunito"/>
                <a:ea typeface="Nunito"/>
                <a:cs typeface="Nunito"/>
                <a:sym typeface="Nunito"/>
                <a:hlinkClick r:id="rId3">
                  <a:extLst>
                    <a:ext uri="{A12FA001-AC4F-418D-AE19-62706E023703}">
                      <ahyp:hlinkClr xmlns:ahyp="http://schemas.microsoft.com/office/drawing/2018/hyperlinkcolor" val="tx"/>
                    </a:ext>
                  </a:extLst>
                </a:hlinkClick>
              </a:rPr>
              <a:t>Flaticon</a:t>
            </a:r>
            <a:r>
              <a:rPr lang="en">
                <a:solidFill>
                  <a:schemeClr val="accent2"/>
                </a:solidFill>
                <a:latin typeface="Nunito"/>
                <a:ea typeface="Nunito"/>
                <a:cs typeface="Nunito"/>
                <a:sym typeface="Nunito"/>
              </a:rPr>
              <a:t>, and infographics &amp; images by </a:t>
            </a:r>
            <a:r>
              <a:rPr lang="en" b="1">
                <a:solidFill>
                  <a:schemeClr val="accent2"/>
                </a:solidFill>
                <a:uFill>
                  <a:noFill/>
                </a:uFill>
                <a:latin typeface="Nunito"/>
                <a:ea typeface="Nunito"/>
                <a:cs typeface="Nunito"/>
                <a:sym typeface="Nunito"/>
                <a:hlinkClick r:id="rId4">
                  <a:extLst>
                    <a:ext uri="{A12FA001-AC4F-418D-AE19-62706E023703}">
                      <ahyp:hlinkClr xmlns:ahyp="http://schemas.microsoft.com/office/drawing/2018/hyperlinkcolor" val="tx"/>
                    </a:ext>
                  </a:extLst>
                </a:hlinkClick>
              </a:rPr>
              <a:t>Freepik</a:t>
            </a:r>
            <a:r>
              <a:rPr lang="en">
                <a:solidFill>
                  <a:schemeClr val="accent2"/>
                </a:solidFill>
                <a:uFill>
                  <a:noFill/>
                </a:uFill>
                <a:latin typeface="Nunito"/>
                <a:ea typeface="Nunito"/>
                <a:cs typeface="Nunito"/>
                <a:sym typeface="Nunito"/>
                <a:hlinkClick r:id="rId4">
                  <a:extLst>
                    <a:ext uri="{A12FA001-AC4F-418D-AE19-62706E023703}">
                      <ahyp:hlinkClr xmlns:ahyp="http://schemas.microsoft.com/office/drawing/2018/hyperlinkcolor" val="tx"/>
                    </a:ext>
                  </a:extLst>
                </a:hlinkClick>
              </a:rPr>
              <a:t> </a:t>
            </a:r>
            <a:endParaRPr>
              <a:solidFill>
                <a:schemeClr val="accent2"/>
              </a:solidFill>
              <a:latin typeface="Nunito"/>
              <a:ea typeface="Nunito"/>
              <a:cs typeface="Nunito"/>
              <a:sym typeface="Nunito"/>
            </a:endParaRPr>
          </a:p>
        </p:txBody>
      </p:sp>
      <p:sp>
        <p:nvSpPr>
          <p:cNvPr id="692" name="Google Shape;692;p33"/>
          <p:cNvSpPr/>
          <p:nvPr/>
        </p:nvSpPr>
        <p:spPr>
          <a:xfrm>
            <a:off x="7806930" y="1370268"/>
            <a:ext cx="1969211" cy="2651931"/>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704283" y="444584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8439733" y="-1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658" y="444584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1001045" y="1050193"/>
            <a:ext cx="1969211" cy="2651931"/>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7736108" y="-1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3_1">
    <p:bg>
      <p:bgPr>
        <a:solidFill>
          <a:schemeClr val="lt1"/>
        </a:solidFill>
        <a:effectLst/>
      </p:bgPr>
    </p:bg>
    <p:spTree>
      <p:nvGrpSpPr>
        <p:cNvPr id="1" name="Shape 698"/>
        <p:cNvGrpSpPr/>
        <p:nvPr/>
      </p:nvGrpSpPr>
      <p:grpSpPr>
        <a:xfrm>
          <a:off x="0" y="0"/>
          <a:ext cx="0" cy="0"/>
          <a:chOff x="0" y="0"/>
          <a:chExt cx="0" cy="0"/>
        </a:xfrm>
      </p:grpSpPr>
      <p:sp>
        <p:nvSpPr>
          <p:cNvPr id="699" name="Google Shape;699;p34"/>
          <p:cNvSpPr/>
          <p:nvPr/>
        </p:nvSpPr>
        <p:spPr>
          <a:xfrm>
            <a:off x="458376" y="-2353649"/>
            <a:ext cx="2722066" cy="8435338"/>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4"/>
          <p:cNvSpPr/>
          <p:nvPr/>
        </p:nvSpPr>
        <p:spPr>
          <a:xfrm>
            <a:off x="7073498" y="1990029"/>
            <a:ext cx="1350495" cy="2615043"/>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 name="Google Shape;701;p34"/>
          <p:cNvGrpSpPr/>
          <p:nvPr/>
        </p:nvGrpSpPr>
        <p:grpSpPr>
          <a:xfrm>
            <a:off x="7747012" y="3736821"/>
            <a:ext cx="1406195" cy="1418995"/>
            <a:chOff x="6589139" y="2578100"/>
            <a:chExt cx="2554860" cy="2578117"/>
          </a:xfrm>
        </p:grpSpPr>
        <p:sp>
          <p:nvSpPr>
            <p:cNvPr id="702" name="Google Shape;702;p34"/>
            <p:cNvSpPr/>
            <p:nvPr/>
          </p:nvSpPr>
          <p:spPr>
            <a:xfrm>
              <a:off x="786568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4"/>
            <p:cNvSpPr/>
            <p:nvPr/>
          </p:nvSpPr>
          <p:spPr>
            <a:xfrm>
              <a:off x="786568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4"/>
            <p:cNvSpPr/>
            <p:nvPr/>
          </p:nvSpPr>
          <p:spPr>
            <a:xfrm>
              <a:off x="658913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4"/>
            <p:cNvSpPr/>
            <p:nvPr/>
          </p:nvSpPr>
          <p:spPr>
            <a:xfrm>
              <a:off x="7020721" y="4231763"/>
              <a:ext cx="310944" cy="638365"/>
            </a:xfrm>
            <a:custGeom>
              <a:avLst/>
              <a:gdLst/>
              <a:ahLst/>
              <a:cxnLst/>
              <a:rect l="l" t="t" r="r" b="b"/>
              <a:pathLst>
                <a:path w="7869" h="16155" extrusionOk="0">
                  <a:moveTo>
                    <a:pt x="3684" y="1"/>
                  </a:moveTo>
                  <a:lnTo>
                    <a:pt x="3307" y="43"/>
                  </a:lnTo>
                  <a:lnTo>
                    <a:pt x="2972" y="126"/>
                  </a:lnTo>
                  <a:lnTo>
                    <a:pt x="2679" y="168"/>
                  </a:lnTo>
                  <a:lnTo>
                    <a:pt x="2135" y="419"/>
                  </a:lnTo>
                  <a:lnTo>
                    <a:pt x="1675" y="712"/>
                  </a:lnTo>
                  <a:lnTo>
                    <a:pt x="1298" y="1047"/>
                  </a:lnTo>
                  <a:lnTo>
                    <a:pt x="963" y="1424"/>
                  </a:lnTo>
                  <a:lnTo>
                    <a:pt x="671" y="1800"/>
                  </a:lnTo>
                  <a:lnTo>
                    <a:pt x="461" y="2219"/>
                  </a:lnTo>
                  <a:lnTo>
                    <a:pt x="336" y="2637"/>
                  </a:lnTo>
                  <a:lnTo>
                    <a:pt x="210" y="3056"/>
                  </a:lnTo>
                  <a:lnTo>
                    <a:pt x="85" y="3767"/>
                  </a:lnTo>
                  <a:lnTo>
                    <a:pt x="43" y="4269"/>
                  </a:lnTo>
                  <a:lnTo>
                    <a:pt x="1" y="4479"/>
                  </a:lnTo>
                  <a:lnTo>
                    <a:pt x="43" y="4437"/>
                  </a:lnTo>
                  <a:lnTo>
                    <a:pt x="1" y="4646"/>
                  </a:lnTo>
                  <a:lnTo>
                    <a:pt x="43" y="5065"/>
                  </a:lnTo>
                  <a:lnTo>
                    <a:pt x="168" y="5483"/>
                  </a:lnTo>
                  <a:lnTo>
                    <a:pt x="378" y="5818"/>
                  </a:lnTo>
                  <a:lnTo>
                    <a:pt x="587" y="6153"/>
                  </a:lnTo>
                  <a:lnTo>
                    <a:pt x="880" y="6404"/>
                  </a:lnTo>
                  <a:lnTo>
                    <a:pt x="1215" y="6571"/>
                  </a:lnTo>
                  <a:lnTo>
                    <a:pt x="1591" y="6697"/>
                  </a:lnTo>
                  <a:lnTo>
                    <a:pt x="2010" y="6738"/>
                  </a:lnTo>
                  <a:lnTo>
                    <a:pt x="2386" y="6697"/>
                  </a:lnTo>
                  <a:lnTo>
                    <a:pt x="2763" y="6571"/>
                  </a:lnTo>
                  <a:lnTo>
                    <a:pt x="3098" y="6404"/>
                  </a:lnTo>
                  <a:lnTo>
                    <a:pt x="3391" y="6153"/>
                  </a:lnTo>
                  <a:lnTo>
                    <a:pt x="3642" y="5818"/>
                  </a:lnTo>
                  <a:lnTo>
                    <a:pt x="3809" y="5483"/>
                  </a:lnTo>
                  <a:lnTo>
                    <a:pt x="3935" y="5065"/>
                  </a:lnTo>
                  <a:lnTo>
                    <a:pt x="3977" y="4646"/>
                  </a:lnTo>
                  <a:lnTo>
                    <a:pt x="3935" y="4228"/>
                  </a:lnTo>
                  <a:lnTo>
                    <a:pt x="3809" y="3851"/>
                  </a:lnTo>
                  <a:lnTo>
                    <a:pt x="3642" y="3474"/>
                  </a:lnTo>
                  <a:lnTo>
                    <a:pt x="3391" y="3181"/>
                  </a:lnTo>
                  <a:lnTo>
                    <a:pt x="3098" y="2888"/>
                  </a:lnTo>
                  <a:lnTo>
                    <a:pt x="2763" y="2721"/>
                  </a:lnTo>
                  <a:lnTo>
                    <a:pt x="2386" y="2595"/>
                  </a:lnTo>
                  <a:lnTo>
                    <a:pt x="2010" y="2554"/>
                  </a:lnTo>
                  <a:lnTo>
                    <a:pt x="1759" y="2554"/>
                  </a:lnTo>
                  <a:lnTo>
                    <a:pt x="1549" y="2595"/>
                  </a:lnTo>
                  <a:lnTo>
                    <a:pt x="1173" y="2763"/>
                  </a:lnTo>
                  <a:lnTo>
                    <a:pt x="1173" y="2512"/>
                  </a:lnTo>
                  <a:lnTo>
                    <a:pt x="1256" y="2261"/>
                  </a:lnTo>
                  <a:lnTo>
                    <a:pt x="1340" y="2009"/>
                  </a:lnTo>
                  <a:lnTo>
                    <a:pt x="1466" y="1758"/>
                  </a:lnTo>
                  <a:lnTo>
                    <a:pt x="1633" y="1591"/>
                  </a:lnTo>
                  <a:lnTo>
                    <a:pt x="1842" y="1382"/>
                  </a:lnTo>
                  <a:lnTo>
                    <a:pt x="2093" y="1214"/>
                  </a:lnTo>
                  <a:lnTo>
                    <a:pt x="2386" y="1047"/>
                  </a:lnTo>
                  <a:lnTo>
                    <a:pt x="2679" y="921"/>
                  </a:lnTo>
                  <a:lnTo>
                    <a:pt x="3056" y="796"/>
                  </a:lnTo>
                  <a:lnTo>
                    <a:pt x="3767" y="796"/>
                  </a:lnTo>
                  <a:lnTo>
                    <a:pt x="4144" y="921"/>
                  </a:lnTo>
                  <a:lnTo>
                    <a:pt x="4521" y="1089"/>
                  </a:lnTo>
                  <a:lnTo>
                    <a:pt x="4897" y="1382"/>
                  </a:lnTo>
                  <a:lnTo>
                    <a:pt x="5232" y="1758"/>
                  </a:lnTo>
                  <a:lnTo>
                    <a:pt x="5525" y="2302"/>
                  </a:lnTo>
                  <a:lnTo>
                    <a:pt x="5776" y="2930"/>
                  </a:lnTo>
                  <a:lnTo>
                    <a:pt x="5985" y="3725"/>
                  </a:lnTo>
                  <a:lnTo>
                    <a:pt x="6153" y="4646"/>
                  </a:lnTo>
                  <a:lnTo>
                    <a:pt x="6195" y="5148"/>
                  </a:lnTo>
                  <a:lnTo>
                    <a:pt x="6195" y="5692"/>
                  </a:lnTo>
                  <a:lnTo>
                    <a:pt x="6153" y="6194"/>
                  </a:lnTo>
                  <a:lnTo>
                    <a:pt x="6069" y="6697"/>
                  </a:lnTo>
                  <a:lnTo>
                    <a:pt x="5985" y="7199"/>
                  </a:lnTo>
                  <a:lnTo>
                    <a:pt x="5860" y="7743"/>
                  </a:lnTo>
                  <a:lnTo>
                    <a:pt x="5693" y="8245"/>
                  </a:lnTo>
                  <a:lnTo>
                    <a:pt x="5525" y="8705"/>
                  </a:lnTo>
                  <a:lnTo>
                    <a:pt x="5065" y="9710"/>
                  </a:lnTo>
                  <a:lnTo>
                    <a:pt x="4563" y="10631"/>
                  </a:lnTo>
                  <a:lnTo>
                    <a:pt x="4019" y="11509"/>
                  </a:lnTo>
                  <a:lnTo>
                    <a:pt x="3433" y="12346"/>
                  </a:lnTo>
                  <a:lnTo>
                    <a:pt x="2889" y="13100"/>
                  </a:lnTo>
                  <a:lnTo>
                    <a:pt x="2303" y="13811"/>
                  </a:lnTo>
                  <a:lnTo>
                    <a:pt x="1256" y="14941"/>
                  </a:lnTo>
                  <a:lnTo>
                    <a:pt x="545" y="15694"/>
                  </a:lnTo>
                  <a:lnTo>
                    <a:pt x="252" y="15945"/>
                  </a:lnTo>
                  <a:lnTo>
                    <a:pt x="754" y="16155"/>
                  </a:lnTo>
                  <a:lnTo>
                    <a:pt x="1215" y="15904"/>
                  </a:lnTo>
                  <a:lnTo>
                    <a:pt x="1717" y="15527"/>
                  </a:lnTo>
                  <a:lnTo>
                    <a:pt x="2428" y="14983"/>
                  </a:lnTo>
                  <a:lnTo>
                    <a:pt x="3223" y="14313"/>
                  </a:lnTo>
                  <a:lnTo>
                    <a:pt x="4144" y="13393"/>
                  </a:lnTo>
                  <a:lnTo>
                    <a:pt x="4646" y="12849"/>
                  </a:lnTo>
                  <a:lnTo>
                    <a:pt x="5148" y="12263"/>
                  </a:lnTo>
                  <a:lnTo>
                    <a:pt x="5651" y="11593"/>
                  </a:lnTo>
                  <a:lnTo>
                    <a:pt x="6195" y="10882"/>
                  </a:lnTo>
                  <a:lnTo>
                    <a:pt x="6446" y="10505"/>
                  </a:lnTo>
                  <a:lnTo>
                    <a:pt x="6697" y="10128"/>
                  </a:lnTo>
                  <a:lnTo>
                    <a:pt x="7074" y="9291"/>
                  </a:lnTo>
                  <a:lnTo>
                    <a:pt x="7408" y="8412"/>
                  </a:lnTo>
                  <a:lnTo>
                    <a:pt x="7659" y="7534"/>
                  </a:lnTo>
                  <a:lnTo>
                    <a:pt x="7785" y="6613"/>
                  </a:lnTo>
                  <a:lnTo>
                    <a:pt x="7869" y="5692"/>
                  </a:lnTo>
                  <a:lnTo>
                    <a:pt x="7827" y="4813"/>
                  </a:lnTo>
                  <a:lnTo>
                    <a:pt x="7743" y="3976"/>
                  </a:lnTo>
                  <a:lnTo>
                    <a:pt x="7576" y="3139"/>
                  </a:lnTo>
                  <a:lnTo>
                    <a:pt x="7283" y="2386"/>
                  </a:lnTo>
                  <a:lnTo>
                    <a:pt x="7157" y="2051"/>
                  </a:lnTo>
                  <a:lnTo>
                    <a:pt x="6948" y="1717"/>
                  </a:lnTo>
                  <a:lnTo>
                    <a:pt x="6739" y="1424"/>
                  </a:lnTo>
                  <a:lnTo>
                    <a:pt x="6530" y="1131"/>
                  </a:lnTo>
                  <a:lnTo>
                    <a:pt x="6278" y="880"/>
                  </a:lnTo>
                  <a:lnTo>
                    <a:pt x="6027" y="670"/>
                  </a:lnTo>
                  <a:lnTo>
                    <a:pt x="5734" y="461"/>
                  </a:lnTo>
                  <a:lnTo>
                    <a:pt x="5441" y="294"/>
                  </a:lnTo>
                  <a:lnTo>
                    <a:pt x="5148" y="168"/>
                  </a:lnTo>
                  <a:lnTo>
                    <a:pt x="4772" y="84"/>
                  </a:lnTo>
                  <a:lnTo>
                    <a:pt x="44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4"/>
            <p:cNvSpPr/>
            <p:nvPr/>
          </p:nvSpPr>
          <p:spPr>
            <a:xfrm>
              <a:off x="7356441" y="4292972"/>
              <a:ext cx="79425" cy="95942"/>
            </a:xfrm>
            <a:custGeom>
              <a:avLst/>
              <a:gdLst/>
              <a:ahLst/>
              <a:cxnLst/>
              <a:rect l="l" t="t" r="r" b="b"/>
              <a:pathLst>
                <a:path w="2010" h="2428" extrusionOk="0">
                  <a:moveTo>
                    <a:pt x="796" y="0"/>
                  </a:moveTo>
                  <a:lnTo>
                    <a:pt x="628" y="84"/>
                  </a:lnTo>
                  <a:lnTo>
                    <a:pt x="461" y="209"/>
                  </a:lnTo>
                  <a:lnTo>
                    <a:pt x="293" y="335"/>
                  </a:lnTo>
                  <a:lnTo>
                    <a:pt x="168" y="544"/>
                  </a:lnTo>
                  <a:lnTo>
                    <a:pt x="84" y="753"/>
                  </a:lnTo>
                  <a:lnTo>
                    <a:pt x="42" y="963"/>
                  </a:lnTo>
                  <a:lnTo>
                    <a:pt x="0" y="1214"/>
                  </a:lnTo>
                  <a:lnTo>
                    <a:pt x="42" y="1465"/>
                  </a:lnTo>
                  <a:lnTo>
                    <a:pt x="84" y="1674"/>
                  </a:lnTo>
                  <a:lnTo>
                    <a:pt x="168" y="1883"/>
                  </a:lnTo>
                  <a:lnTo>
                    <a:pt x="293" y="2093"/>
                  </a:lnTo>
                  <a:lnTo>
                    <a:pt x="461" y="2218"/>
                  </a:lnTo>
                  <a:lnTo>
                    <a:pt x="628" y="2344"/>
                  </a:lnTo>
                  <a:lnTo>
                    <a:pt x="796" y="2427"/>
                  </a:lnTo>
                  <a:lnTo>
                    <a:pt x="1214" y="2427"/>
                  </a:lnTo>
                  <a:lnTo>
                    <a:pt x="1381" y="2344"/>
                  </a:lnTo>
                  <a:lnTo>
                    <a:pt x="1549" y="2218"/>
                  </a:lnTo>
                  <a:lnTo>
                    <a:pt x="1716" y="2093"/>
                  </a:lnTo>
                  <a:lnTo>
                    <a:pt x="1842" y="1883"/>
                  </a:lnTo>
                  <a:lnTo>
                    <a:pt x="1926" y="1674"/>
                  </a:lnTo>
                  <a:lnTo>
                    <a:pt x="1967" y="1465"/>
                  </a:lnTo>
                  <a:lnTo>
                    <a:pt x="2009" y="1214"/>
                  </a:lnTo>
                  <a:lnTo>
                    <a:pt x="1967" y="963"/>
                  </a:lnTo>
                  <a:lnTo>
                    <a:pt x="1926" y="753"/>
                  </a:lnTo>
                  <a:lnTo>
                    <a:pt x="1842" y="544"/>
                  </a:lnTo>
                  <a:lnTo>
                    <a:pt x="1716" y="335"/>
                  </a:lnTo>
                  <a:lnTo>
                    <a:pt x="1549" y="209"/>
                  </a:lnTo>
                  <a:lnTo>
                    <a:pt x="1381" y="84"/>
                  </a:lnTo>
                  <a:lnTo>
                    <a:pt x="12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4"/>
            <p:cNvSpPr/>
            <p:nvPr/>
          </p:nvSpPr>
          <p:spPr>
            <a:xfrm>
              <a:off x="7351462" y="4440126"/>
              <a:ext cx="77766" cy="97602"/>
            </a:xfrm>
            <a:custGeom>
              <a:avLst/>
              <a:gdLst/>
              <a:ahLst/>
              <a:cxnLst/>
              <a:rect l="l" t="t" r="r" b="b"/>
              <a:pathLst>
                <a:path w="1968" h="2470" extrusionOk="0">
                  <a:moveTo>
                    <a:pt x="963" y="1"/>
                  </a:moveTo>
                  <a:lnTo>
                    <a:pt x="754" y="43"/>
                  </a:lnTo>
                  <a:lnTo>
                    <a:pt x="587" y="126"/>
                  </a:lnTo>
                  <a:lnTo>
                    <a:pt x="419" y="210"/>
                  </a:lnTo>
                  <a:lnTo>
                    <a:pt x="294" y="377"/>
                  </a:lnTo>
                  <a:lnTo>
                    <a:pt x="168" y="545"/>
                  </a:lnTo>
                  <a:lnTo>
                    <a:pt x="43" y="754"/>
                  </a:lnTo>
                  <a:lnTo>
                    <a:pt x="1" y="1005"/>
                  </a:lnTo>
                  <a:lnTo>
                    <a:pt x="1" y="1256"/>
                  </a:lnTo>
                  <a:lnTo>
                    <a:pt x="1" y="1465"/>
                  </a:lnTo>
                  <a:lnTo>
                    <a:pt x="43" y="1717"/>
                  </a:lnTo>
                  <a:lnTo>
                    <a:pt x="168" y="1926"/>
                  </a:lnTo>
                  <a:lnTo>
                    <a:pt x="294" y="2093"/>
                  </a:lnTo>
                  <a:lnTo>
                    <a:pt x="419" y="2261"/>
                  </a:lnTo>
                  <a:lnTo>
                    <a:pt x="587" y="2386"/>
                  </a:lnTo>
                  <a:lnTo>
                    <a:pt x="754" y="2428"/>
                  </a:lnTo>
                  <a:lnTo>
                    <a:pt x="963" y="2470"/>
                  </a:lnTo>
                  <a:lnTo>
                    <a:pt x="1173" y="2428"/>
                  </a:lnTo>
                  <a:lnTo>
                    <a:pt x="1340" y="2386"/>
                  </a:lnTo>
                  <a:lnTo>
                    <a:pt x="1507" y="2261"/>
                  </a:lnTo>
                  <a:lnTo>
                    <a:pt x="1675" y="2093"/>
                  </a:lnTo>
                  <a:lnTo>
                    <a:pt x="1800" y="1926"/>
                  </a:lnTo>
                  <a:lnTo>
                    <a:pt x="1884" y="1717"/>
                  </a:lnTo>
                  <a:lnTo>
                    <a:pt x="1926" y="1465"/>
                  </a:lnTo>
                  <a:lnTo>
                    <a:pt x="1968" y="1256"/>
                  </a:lnTo>
                  <a:lnTo>
                    <a:pt x="1926" y="1005"/>
                  </a:lnTo>
                  <a:lnTo>
                    <a:pt x="1884" y="754"/>
                  </a:lnTo>
                  <a:lnTo>
                    <a:pt x="1800" y="545"/>
                  </a:lnTo>
                  <a:lnTo>
                    <a:pt x="1675" y="377"/>
                  </a:lnTo>
                  <a:lnTo>
                    <a:pt x="1507" y="210"/>
                  </a:lnTo>
                  <a:lnTo>
                    <a:pt x="1340" y="126"/>
                  </a:lnTo>
                  <a:lnTo>
                    <a:pt x="1173" y="43"/>
                  </a:lnTo>
                  <a:lnTo>
                    <a:pt x="9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4"/>
            <p:cNvSpPr/>
            <p:nvPr/>
          </p:nvSpPr>
          <p:spPr>
            <a:xfrm>
              <a:off x="8178974" y="2900542"/>
              <a:ext cx="534203" cy="719410"/>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34"/>
          <p:cNvGrpSpPr/>
          <p:nvPr/>
        </p:nvGrpSpPr>
        <p:grpSpPr>
          <a:xfrm>
            <a:off x="-5163" y="-9894"/>
            <a:ext cx="1406163" cy="1417964"/>
            <a:chOff x="5310729" y="44"/>
            <a:chExt cx="2556660" cy="2578117"/>
          </a:xfrm>
        </p:grpSpPr>
        <p:grpSp>
          <p:nvGrpSpPr>
            <p:cNvPr id="710" name="Google Shape;710;p34"/>
            <p:cNvGrpSpPr/>
            <p:nvPr/>
          </p:nvGrpSpPr>
          <p:grpSpPr>
            <a:xfrm>
              <a:off x="5310729" y="44"/>
              <a:ext cx="1278335" cy="2578117"/>
              <a:chOff x="4146875" y="1183500"/>
              <a:chExt cx="808765" cy="1631100"/>
            </a:xfrm>
          </p:grpSpPr>
          <p:sp>
            <p:nvSpPr>
              <p:cNvPr id="711" name="Google Shape;711;p34"/>
              <p:cNvSpPr/>
              <p:nvPr/>
            </p:nvSpPr>
            <p:spPr>
              <a:xfrm>
                <a:off x="4146875" y="1183500"/>
                <a:ext cx="808765" cy="1631100"/>
              </a:xfrm>
              <a:custGeom>
                <a:avLst/>
                <a:gdLst/>
                <a:ahLst/>
                <a:cxnLst/>
                <a:rect l="l" t="t" r="r" b="b"/>
                <a:pathLst>
                  <a:path w="36871" h="65244" extrusionOk="0">
                    <a:moveTo>
                      <a:pt x="1" y="0"/>
                    </a:moveTo>
                    <a:lnTo>
                      <a:pt x="1" y="65244"/>
                    </a:lnTo>
                    <a:lnTo>
                      <a:pt x="36870" y="65244"/>
                    </a:lnTo>
                    <a:lnTo>
                      <a:pt x="368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4"/>
              <p:cNvSpPr/>
              <p:nvPr/>
            </p:nvSpPr>
            <p:spPr>
              <a:xfrm>
                <a:off x="4330850" y="1395875"/>
                <a:ext cx="401775" cy="1245050"/>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 name="Google Shape;713;p34"/>
            <p:cNvSpPr/>
            <p:nvPr/>
          </p:nvSpPr>
          <p:spPr>
            <a:xfrm>
              <a:off x="6589039" y="51"/>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4"/>
            <p:cNvSpPr/>
            <p:nvPr/>
          </p:nvSpPr>
          <p:spPr>
            <a:xfrm>
              <a:off x="6901603" y="277881"/>
              <a:ext cx="527565" cy="673099"/>
            </a:xfrm>
            <a:custGeom>
              <a:avLst/>
              <a:gdLst/>
              <a:ahLst/>
              <a:cxnLst/>
              <a:rect l="l" t="t" r="r" b="b"/>
              <a:pathLst>
                <a:path w="13351" h="17034" extrusionOk="0">
                  <a:moveTo>
                    <a:pt x="10881" y="1"/>
                  </a:moveTo>
                  <a:lnTo>
                    <a:pt x="5482" y="13811"/>
                  </a:lnTo>
                  <a:lnTo>
                    <a:pt x="5273" y="13476"/>
                  </a:lnTo>
                  <a:lnTo>
                    <a:pt x="5022" y="13183"/>
                  </a:lnTo>
                  <a:lnTo>
                    <a:pt x="4687" y="12932"/>
                  </a:lnTo>
                  <a:lnTo>
                    <a:pt x="4269" y="12765"/>
                  </a:lnTo>
                  <a:lnTo>
                    <a:pt x="3850" y="12639"/>
                  </a:lnTo>
                  <a:lnTo>
                    <a:pt x="3390" y="12556"/>
                  </a:lnTo>
                  <a:lnTo>
                    <a:pt x="2930" y="12556"/>
                  </a:lnTo>
                  <a:lnTo>
                    <a:pt x="2427" y="12597"/>
                  </a:lnTo>
                  <a:lnTo>
                    <a:pt x="1841" y="12765"/>
                  </a:lnTo>
                  <a:lnTo>
                    <a:pt x="1339" y="12974"/>
                  </a:lnTo>
                  <a:lnTo>
                    <a:pt x="921" y="13267"/>
                  </a:lnTo>
                  <a:lnTo>
                    <a:pt x="544" y="13644"/>
                  </a:lnTo>
                  <a:lnTo>
                    <a:pt x="293" y="14020"/>
                  </a:lnTo>
                  <a:lnTo>
                    <a:pt x="167" y="14230"/>
                  </a:lnTo>
                  <a:lnTo>
                    <a:pt x="84" y="14439"/>
                  </a:lnTo>
                  <a:lnTo>
                    <a:pt x="42" y="14648"/>
                  </a:lnTo>
                  <a:lnTo>
                    <a:pt x="0" y="14899"/>
                  </a:lnTo>
                  <a:lnTo>
                    <a:pt x="0" y="15108"/>
                  </a:lnTo>
                  <a:lnTo>
                    <a:pt x="42" y="15318"/>
                  </a:lnTo>
                  <a:lnTo>
                    <a:pt x="84" y="15569"/>
                  </a:lnTo>
                  <a:lnTo>
                    <a:pt x="167" y="15778"/>
                  </a:lnTo>
                  <a:lnTo>
                    <a:pt x="293" y="15945"/>
                  </a:lnTo>
                  <a:lnTo>
                    <a:pt x="419" y="16155"/>
                  </a:lnTo>
                  <a:lnTo>
                    <a:pt x="586" y="16322"/>
                  </a:lnTo>
                  <a:lnTo>
                    <a:pt x="753" y="16448"/>
                  </a:lnTo>
                  <a:lnTo>
                    <a:pt x="1172" y="16741"/>
                  </a:lnTo>
                  <a:lnTo>
                    <a:pt x="1632" y="16908"/>
                  </a:lnTo>
                  <a:lnTo>
                    <a:pt x="2134" y="17033"/>
                  </a:lnTo>
                  <a:lnTo>
                    <a:pt x="2678" y="17033"/>
                  </a:lnTo>
                  <a:lnTo>
                    <a:pt x="3264" y="16992"/>
                  </a:lnTo>
                  <a:lnTo>
                    <a:pt x="3683" y="16866"/>
                  </a:lnTo>
                  <a:lnTo>
                    <a:pt x="4018" y="16741"/>
                  </a:lnTo>
                  <a:lnTo>
                    <a:pt x="4394" y="16573"/>
                  </a:lnTo>
                  <a:lnTo>
                    <a:pt x="4687" y="16364"/>
                  </a:lnTo>
                  <a:lnTo>
                    <a:pt x="4938" y="16113"/>
                  </a:lnTo>
                  <a:lnTo>
                    <a:pt x="5189" y="15862"/>
                  </a:lnTo>
                  <a:lnTo>
                    <a:pt x="5399" y="15569"/>
                  </a:lnTo>
                  <a:lnTo>
                    <a:pt x="5524" y="15276"/>
                  </a:lnTo>
                  <a:lnTo>
                    <a:pt x="8496" y="7659"/>
                  </a:lnTo>
                  <a:lnTo>
                    <a:pt x="9040" y="8078"/>
                  </a:lnTo>
                  <a:lnTo>
                    <a:pt x="9374" y="8329"/>
                  </a:lnTo>
                  <a:lnTo>
                    <a:pt x="9751" y="8622"/>
                  </a:lnTo>
                  <a:lnTo>
                    <a:pt x="10086" y="8956"/>
                  </a:lnTo>
                  <a:lnTo>
                    <a:pt x="10421" y="9333"/>
                  </a:lnTo>
                  <a:lnTo>
                    <a:pt x="10672" y="9752"/>
                  </a:lnTo>
                  <a:lnTo>
                    <a:pt x="10755" y="9961"/>
                  </a:lnTo>
                  <a:lnTo>
                    <a:pt x="10839" y="10212"/>
                  </a:lnTo>
                  <a:lnTo>
                    <a:pt x="10881" y="10630"/>
                  </a:lnTo>
                  <a:lnTo>
                    <a:pt x="10923" y="11049"/>
                  </a:lnTo>
                  <a:lnTo>
                    <a:pt x="10881" y="11467"/>
                  </a:lnTo>
                  <a:lnTo>
                    <a:pt x="10839" y="11844"/>
                  </a:lnTo>
                  <a:lnTo>
                    <a:pt x="10714" y="12597"/>
                  </a:lnTo>
                  <a:lnTo>
                    <a:pt x="10463" y="13225"/>
                  </a:lnTo>
                  <a:lnTo>
                    <a:pt x="10253" y="13769"/>
                  </a:lnTo>
                  <a:lnTo>
                    <a:pt x="10002" y="14188"/>
                  </a:lnTo>
                  <a:lnTo>
                    <a:pt x="9793" y="14564"/>
                  </a:lnTo>
                  <a:lnTo>
                    <a:pt x="9751" y="15318"/>
                  </a:lnTo>
                  <a:lnTo>
                    <a:pt x="10044" y="14983"/>
                  </a:lnTo>
                  <a:lnTo>
                    <a:pt x="10379" y="14522"/>
                  </a:lnTo>
                  <a:lnTo>
                    <a:pt x="10714" y="13937"/>
                  </a:lnTo>
                  <a:lnTo>
                    <a:pt x="11048" y="13225"/>
                  </a:lnTo>
                  <a:lnTo>
                    <a:pt x="11174" y="12849"/>
                  </a:lnTo>
                  <a:lnTo>
                    <a:pt x="11299" y="12388"/>
                  </a:lnTo>
                  <a:lnTo>
                    <a:pt x="11383" y="11970"/>
                  </a:lnTo>
                  <a:lnTo>
                    <a:pt x="11425" y="11467"/>
                  </a:lnTo>
                  <a:lnTo>
                    <a:pt x="11425" y="10965"/>
                  </a:lnTo>
                  <a:lnTo>
                    <a:pt x="11383" y="10463"/>
                  </a:lnTo>
                  <a:lnTo>
                    <a:pt x="11216" y="9417"/>
                  </a:lnTo>
                  <a:lnTo>
                    <a:pt x="10965" y="8371"/>
                  </a:lnTo>
                  <a:lnTo>
                    <a:pt x="10672" y="7408"/>
                  </a:lnTo>
                  <a:lnTo>
                    <a:pt x="10379" y="6529"/>
                  </a:lnTo>
                  <a:lnTo>
                    <a:pt x="9877" y="5232"/>
                  </a:lnTo>
                  <a:lnTo>
                    <a:pt x="9626" y="4730"/>
                  </a:lnTo>
                  <a:lnTo>
                    <a:pt x="10086" y="3600"/>
                  </a:lnTo>
                  <a:lnTo>
                    <a:pt x="10672" y="4018"/>
                  </a:lnTo>
                  <a:lnTo>
                    <a:pt x="11048" y="4311"/>
                  </a:lnTo>
                  <a:lnTo>
                    <a:pt x="11467" y="4688"/>
                  </a:lnTo>
                  <a:lnTo>
                    <a:pt x="11885" y="5064"/>
                  </a:lnTo>
                  <a:lnTo>
                    <a:pt x="12262" y="5525"/>
                  </a:lnTo>
                  <a:lnTo>
                    <a:pt x="12388" y="5734"/>
                  </a:lnTo>
                  <a:lnTo>
                    <a:pt x="12555" y="5985"/>
                  </a:lnTo>
                  <a:lnTo>
                    <a:pt x="12639" y="6236"/>
                  </a:lnTo>
                  <a:lnTo>
                    <a:pt x="12722" y="6487"/>
                  </a:lnTo>
                  <a:lnTo>
                    <a:pt x="12764" y="6906"/>
                  </a:lnTo>
                  <a:lnTo>
                    <a:pt x="12806" y="7283"/>
                  </a:lnTo>
                  <a:lnTo>
                    <a:pt x="12806" y="7659"/>
                  </a:lnTo>
                  <a:lnTo>
                    <a:pt x="12764" y="8036"/>
                  </a:lnTo>
                  <a:lnTo>
                    <a:pt x="12639" y="8705"/>
                  </a:lnTo>
                  <a:lnTo>
                    <a:pt x="12471" y="9291"/>
                  </a:lnTo>
                  <a:lnTo>
                    <a:pt x="12304" y="9793"/>
                  </a:lnTo>
                  <a:lnTo>
                    <a:pt x="12095" y="10170"/>
                  </a:lnTo>
                  <a:lnTo>
                    <a:pt x="11927" y="10463"/>
                  </a:lnTo>
                  <a:lnTo>
                    <a:pt x="11927" y="11216"/>
                  </a:lnTo>
                  <a:lnTo>
                    <a:pt x="12220" y="10840"/>
                  </a:lnTo>
                  <a:lnTo>
                    <a:pt x="12471" y="10379"/>
                  </a:lnTo>
                  <a:lnTo>
                    <a:pt x="12806" y="9752"/>
                  </a:lnTo>
                  <a:lnTo>
                    <a:pt x="13057" y="9040"/>
                  </a:lnTo>
                  <a:lnTo>
                    <a:pt x="13183" y="8622"/>
                  </a:lnTo>
                  <a:lnTo>
                    <a:pt x="13266" y="8203"/>
                  </a:lnTo>
                  <a:lnTo>
                    <a:pt x="13308" y="7743"/>
                  </a:lnTo>
                  <a:lnTo>
                    <a:pt x="13350" y="7241"/>
                  </a:lnTo>
                  <a:lnTo>
                    <a:pt x="13308" y="6738"/>
                  </a:lnTo>
                  <a:lnTo>
                    <a:pt x="13225" y="6236"/>
                  </a:lnTo>
                  <a:lnTo>
                    <a:pt x="13015" y="5357"/>
                  </a:lnTo>
                  <a:lnTo>
                    <a:pt x="12764" y="4479"/>
                  </a:lnTo>
                  <a:lnTo>
                    <a:pt x="12471" y="3642"/>
                  </a:lnTo>
                  <a:lnTo>
                    <a:pt x="12136" y="2888"/>
                  </a:lnTo>
                  <a:lnTo>
                    <a:pt x="11592" y="1633"/>
                  </a:lnTo>
                  <a:lnTo>
                    <a:pt x="11174" y="838"/>
                  </a:lnTo>
                  <a:lnTo>
                    <a:pt x="11425" y="210"/>
                  </a:lnTo>
                  <a:lnTo>
                    <a:pt x="108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2">
  <p:cSld name="CUSTOM_3_1_1">
    <p:spTree>
      <p:nvGrpSpPr>
        <p:cNvPr id="1" name="Shape 715"/>
        <p:cNvGrpSpPr/>
        <p:nvPr/>
      </p:nvGrpSpPr>
      <p:grpSpPr>
        <a:xfrm>
          <a:off x="0" y="0"/>
          <a:ext cx="0" cy="0"/>
          <a:chOff x="0" y="0"/>
          <a:chExt cx="0" cy="0"/>
        </a:xfrm>
      </p:grpSpPr>
      <p:sp>
        <p:nvSpPr>
          <p:cNvPr id="716" name="Google Shape;716;p35"/>
          <p:cNvSpPr/>
          <p:nvPr/>
        </p:nvSpPr>
        <p:spPr>
          <a:xfrm>
            <a:off x="-799737" y="-3060024"/>
            <a:ext cx="2722066" cy="8435338"/>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E9E2BE">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6678768" y="368818"/>
            <a:ext cx="1969211" cy="2651931"/>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E9E2BE">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658" y="-1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8439733" y="-1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8439733" y="444584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658" y="444584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3">
  <p:cSld name="CUSTOM_3_1_1_1">
    <p:bg>
      <p:bgPr>
        <a:solidFill>
          <a:schemeClr val="lt2"/>
        </a:solidFill>
        <a:effectLst/>
      </p:bgPr>
    </p:bg>
    <p:spTree>
      <p:nvGrpSpPr>
        <p:cNvPr id="1" name="Shape 722"/>
        <p:cNvGrpSpPr/>
        <p:nvPr/>
      </p:nvGrpSpPr>
      <p:grpSpPr>
        <a:xfrm>
          <a:off x="0" y="0"/>
          <a:ext cx="0" cy="0"/>
          <a:chOff x="0" y="0"/>
          <a:chExt cx="0" cy="0"/>
        </a:xfrm>
      </p:grpSpPr>
      <p:sp>
        <p:nvSpPr>
          <p:cNvPr id="723" name="Google Shape;723;p36"/>
          <p:cNvSpPr/>
          <p:nvPr/>
        </p:nvSpPr>
        <p:spPr>
          <a:xfrm>
            <a:off x="6950543" y="2434893"/>
            <a:ext cx="1969211" cy="2651931"/>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6"/>
          <p:cNvSpPr/>
          <p:nvPr/>
        </p:nvSpPr>
        <p:spPr>
          <a:xfrm>
            <a:off x="-380477" y="2453342"/>
            <a:ext cx="1350495" cy="2615043"/>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6"/>
          <p:cNvSpPr/>
          <p:nvPr/>
        </p:nvSpPr>
        <p:spPr>
          <a:xfrm>
            <a:off x="3707100" y="-2669925"/>
            <a:ext cx="1729802" cy="5360438"/>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36"/>
          <p:cNvGrpSpPr/>
          <p:nvPr/>
        </p:nvGrpSpPr>
        <p:grpSpPr>
          <a:xfrm rot="-5400000">
            <a:off x="7737120" y="-19054"/>
            <a:ext cx="1406195" cy="1418995"/>
            <a:chOff x="6589139" y="2578100"/>
            <a:chExt cx="2554860" cy="2578117"/>
          </a:xfrm>
        </p:grpSpPr>
        <p:sp>
          <p:nvSpPr>
            <p:cNvPr id="727" name="Google Shape;727;p36"/>
            <p:cNvSpPr/>
            <p:nvPr/>
          </p:nvSpPr>
          <p:spPr>
            <a:xfrm>
              <a:off x="786568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786568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6"/>
            <p:cNvSpPr/>
            <p:nvPr/>
          </p:nvSpPr>
          <p:spPr>
            <a:xfrm>
              <a:off x="658913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6"/>
            <p:cNvSpPr/>
            <p:nvPr/>
          </p:nvSpPr>
          <p:spPr>
            <a:xfrm rot="5400000">
              <a:off x="7072822" y="4179663"/>
              <a:ext cx="310944" cy="638365"/>
            </a:xfrm>
            <a:custGeom>
              <a:avLst/>
              <a:gdLst/>
              <a:ahLst/>
              <a:cxnLst/>
              <a:rect l="l" t="t" r="r" b="b"/>
              <a:pathLst>
                <a:path w="7869" h="16155" extrusionOk="0">
                  <a:moveTo>
                    <a:pt x="3684" y="1"/>
                  </a:moveTo>
                  <a:lnTo>
                    <a:pt x="3307" y="43"/>
                  </a:lnTo>
                  <a:lnTo>
                    <a:pt x="2972" y="126"/>
                  </a:lnTo>
                  <a:lnTo>
                    <a:pt x="2679" y="168"/>
                  </a:lnTo>
                  <a:lnTo>
                    <a:pt x="2135" y="419"/>
                  </a:lnTo>
                  <a:lnTo>
                    <a:pt x="1675" y="712"/>
                  </a:lnTo>
                  <a:lnTo>
                    <a:pt x="1298" y="1047"/>
                  </a:lnTo>
                  <a:lnTo>
                    <a:pt x="963" y="1424"/>
                  </a:lnTo>
                  <a:lnTo>
                    <a:pt x="671" y="1800"/>
                  </a:lnTo>
                  <a:lnTo>
                    <a:pt x="461" y="2219"/>
                  </a:lnTo>
                  <a:lnTo>
                    <a:pt x="336" y="2637"/>
                  </a:lnTo>
                  <a:lnTo>
                    <a:pt x="210" y="3056"/>
                  </a:lnTo>
                  <a:lnTo>
                    <a:pt x="85" y="3767"/>
                  </a:lnTo>
                  <a:lnTo>
                    <a:pt x="43" y="4269"/>
                  </a:lnTo>
                  <a:lnTo>
                    <a:pt x="1" y="4479"/>
                  </a:lnTo>
                  <a:lnTo>
                    <a:pt x="43" y="4437"/>
                  </a:lnTo>
                  <a:lnTo>
                    <a:pt x="1" y="4646"/>
                  </a:lnTo>
                  <a:lnTo>
                    <a:pt x="43" y="5065"/>
                  </a:lnTo>
                  <a:lnTo>
                    <a:pt x="168" y="5483"/>
                  </a:lnTo>
                  <a:lnTo>
                    <a:pt x="378" y="5818"/>
                  </a:lnTo>
                  <a:lnTo>
                    <a:pt x="587" y="6153"/>
                  </a:lnTo>
                  <a:lnTo>
                    <a:pt x="880" y="6404"/>
                  </a:lnTo>
                  <a:lnTo>
                    <a:pt x="1215" y="6571"/>
                  </a:lnTo>
                  <a:lnTo>
                    <a:pt x="1591" y="6697"/>
                  </a:lnTo>
                  <a:lnTo>
                    <a:pt x="2010" y="6738"/>
                  </a:lnTo>
                  <a:lnTo>
                    <a:pt x="2386" y="6697"/>
                  </a:lnTo>
                  <a:lnTo>
                    <a:pt x="2763" y="6571"/>
                  </a:lnTo>
                  <a:lnTo>
                    <a:pt x="3098" y="6404"/>
                  </a:lnTo>
                  <a:lnTo>
                    <a:pt x="3391" y="6153"/>
                  </a:lnTo>
                  <a:lnTo>
                    <a:pt x="3642" y="5818"/>
                  </a:lnTo>
                  <a:lnTo>
                    <a:pt x="3809" y="5483"/>
                  </a:lnTo>
                  <a:lnTo>
                    <a:pt x="3935" y="5065"/>
                  </a:lnTo>
                  <a:lnTo>
                    <a:pt x="3977" y="4646"/>
                  </a:lnTo>
                  <a:lnTo>
                    <a:pt x="3935" y="4228"/>
                  </a:lnTo>
                  <a:lnTo>
                    <a:pt x="3809" y="3851"/>
                  </a:lnTo>
                  <a:lnTo>
                    <a:pt x="3642" y="3474"/>
                  </a:lnTo>
                  <a:lnTo>
                    <a:pt x="3391" y="3181"/>
                  </a:lnTo>
                  <a:lnTo>
                    <a:pt x="3098" y="2888"/>
                  </a:lnTo>
                  <a:lnTo>
                    <a:pt x="2763" y="2721"/>
                  </a:lnTo>
                  <a:lnTo>
                    <a:pt x="2386" y="2595"/>
                  </a:lnTo>
                  <a:lnTo>
                    <a:pt x="2010" y="2554"/>
                  </a:lnTo>
                  <a:lnTo>
                    <a:pt x="1759" y="2554"/>
                  </a:lnTo>
                  <a:lnTo>
                    <a:pt x="1549" y="2595"/>
                  </a:lnTo>
                  <a:lnTo>
                    <a:pt x="1173" y="2763"/>
                  </a:lnTo>
                  <a:lnTo>
                    <a:pt x="1173" y="2512"/>
                  </a:lnTo>
                  <a:lnTo>
                    <a:pt x="1256" y="2261"/>
                  </a:lnTo>
                  <a:lnTo>
                    <a:pt x="1340" y="2009"/>
                  </a:lnTo>
                  <a:lnTo>
                    <a:pt x="1466" y="1758"/>
                  </a:lnTo>
                  <a:lnTo>
                    <a:pt x="1633" y="1591"/>
                  </a:lnTo>
                  <a:lnTo>
                    <a:pt x="1842" y="1382"/>
                  </a:lnTo>
                  <a:lnTo>
                    <a:pt x="2093" y="1214"/>
                  </a:lnTo>
                  <a:lnTo>
                    <a:pt x="2386" y="1047"/>
                  </a:lnTo>
                  <a:lnTo>
                    <a:pt x="2679" y="921"/>
                  </a:lnTo>
                  <a:lnTo>
                    <a:pt x="3056" y="796"/>
                  </a:lnTo>
                  <a:lnTo>
                    <a:pt x="3767" y="796"/>
                  </a:lnTo>
                  <a:lnTo>
                    <a:pt x="4144" y="921"/>
                  </a:lnTo>
                  <a:lnTo>
                    <a:pt x="4521" y="1089"/>
                  </a:lnTo>
                  <a:lnTo>
                    <a:pt x="4897" y="1382"/>
                  </a:lnTo>
                  <a:lnTo>
                    <a:pt x="5232" y="1758"/>
                  </a:lnTo>
                  <a:lnTo>
                    <a:pt x="5525" y="2302"/>
                  </a:lnTo>
                  <a:lnTo>
                    <a:pt x="5776" y="2930"/>
                  </a:lnTo>
                  <a:lnTo>
                    <a:pt x="5985" y="3725"/>
                  </a:lnTo>
                  <a:lnTo>
                    <a:pt x="6153" y="4646"/>
                  </a:lnTo>
                  <a:lnTo>
                    <a:pt x="6195" y="5148"/>
                  </a:lnTo>
                  <a:lnTo>
                    <a:pt x="6195" y="5692"/>
                  </a:lnTo>
                  <a:lnTo>
                    <a:pt x="6153" y="6194"/>
                  </a:lnTo>
                  <a:lnTo>
                    <a:pt x="6069" y="6697"/>
                  </a:lnTo>
                  <a:lnTo>
                    <a:pt x="5985" y="7199"/>
                  </a:lnTo>
                  <a:lnTo>
                    <a:pt x="5860" y="7743"/>
                  </a:lnTo>
                  <a:lnTo>
                    <a:pt x="5693" y="8245"/>
                  </a:lnTo>
                  <a:lnTo>
                    <a:pt x="5525" y="8705"/>
                  </a:lnTo>
                  <a:lnTo>
                    <a:pt x="5065" y="9710"/>
                  </a:lnTo>
                  <a:lnTo>
                    <a:pt x="4563" y="10631"/>
                  </a:lnTo>
                  <a:lnTo>
                    <a:pt x="4019" y="11509"/>
                  </a:lnTo>
                  <a:lnTo>
                    <a:pt x="3433" y="12346"/>
                  </a:lnTo>
                  <a:lnTo>
                    <a:pt x="2889" y="13100"/>
                  </a:lnTo>
                  <a:lnTo>
                    <a:pt x="2303" y="13811"/>
                  </a:lnTo>
                  <a:lnTo>
                    <a:pt x="1256" y="14941"/>
                  </a:lnTo>
                  <a:lnTo>
                    <a:pt x="545" y="15694"/>
                  </a:lnTo>
                  <a:lnTo>
                    <a:pt x="252" y="15945"/>
                  </a:lnTo>
                  <a:lnTo>
                    <a:pt x="754" y="16155"/>
                  </a:lnTo>
                  <a:lnTo>
                    <a:pt x="1215" y="15904"/>
                  </a:lnTo>
                  <a:lnTo>
                    <a:pt x="1717" y="15527"/>
                  </a:lnTo>
                  <a:lnTo>
                    <a:pt x="2428" y="14983"/>
                  </a:lnTo>
                  <a:lnTo>
                    <a:pt x="3223" y="14313"/>
                  </a:lnTo>
                  <a:lnTo>
                    <a:pt x="4144" y="13393"/>
                  </a:lnTo>
                  <a:lnTo>
                    <a:pt x="4646" y="12849"/>
                  </a:lnTo>
                  <a:lnTo>
                    <a:pt x="5148" y="12263"/>
                  </a:lnTo>
                  <a:lnTo>
                    <a:pt x="5651" y="11593"/>
                  </a:lnTo>
                  <a:lnTo>
                    <a:pt x="6195" y="10882"/>
                  </a:lnTo>
                  <a:lnTo>
                    <a:pt x="6446" y="10505"/>
                  </a:lnTo>
                  <a:lnTo>
                    <a:pt x="6697" y="10128"/>
                  </a:lnTo>
                  <a:lnTo>
                    <a:pt x="7074" y="9291"/>
                  </a:lnTo>
                  <a:lnTo>
                    <a:pt x="7408" y="8412"/>
                  </a:lnTo>
                  <a:lnTo>
                    <a:pt x="7659" y="7534"/>
                  </a:lnTo>
                  <a:lnTo>
                    <a:pt x="7785" y="6613"/>
                  </a:lnTo>
                  <a:lnTo>
                    <a:pt x="7869" y="5692"/>
                  </a:lnTo>
                  <a:lnTo>
                    <a:pt x="7827" y="4813"/>
                  </a:lnTo>
                  <a:lnTo>
                    <a:pt x="7743" y="3976"/>
                  </a:lnTo>
                  <a:lnTo>
                    <a:pt x="7576" y="3139"/>
                  </a:lnTo>
                  <a:lnTo>
                    <a:pt x="7283" y="2386"/>
                  </a:lnTo>
                  <a:lnTo>
                    <a:pt x="7157" y="2051"/>
                  </a:lnTo>
                  <a:lnTo>
                    <a:pt x="6948" y="1717"/>
                  </a:lnTo>
                  <a:lnTo>
                    <a:pt x="6739" y="1424"/>
                  </a:lnTo>
                  <a:lnTo>
                    <a:pt x="6530" y="1131"/>
                  </a:lnTo>
                  <a:lnTo>
                    <a:pt x="6278" y="880"/>
                  </a:lnTo>
                  <a:lnTo>
                    <a:pt x="6027" y="670"/>
                  </a:lnTo>
                  <a:lnTo>
                    <a:pt x="5734" y="461"/>
                  </a:lnTo>
                  <a:lnTo>
                    <a:pt x="5441" y="294"/>
                  </a:lnTo>
                  <a:lnTo>
                    <a:pt x="5148" y="168"/>
                  </a:lnTo>
                  <a:lnTo>
                    <a:pt x="4772" y="84"/>
                  </a:lnTo>
                  <a:lnTo>
                    <a:pt x="44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6"/>
            <p:cNvSpPr/>
            <p:nvPr/>
          </p:nvSpPr>
          <p:spPr>
            <a:xfrm rot="5400000">
              <a:off x="7398584" y="4670834"/>
              <a:ext cx="79425" cy="95942"/>
            </a:xfrm>
            <a:custGeom>
              <a:avLst/>
              <a:gdLst/>
              <a:ahLst/>
              <a:cxnLst/>
              <a:rect l="l" t="t" r="r" b="b"/>
              <a:pathLst>
                <a:path w="2010" h="2428" extrusionOk="0">
                  <a:moveTo>
                    <a:pt x="796" y="0"/>
                  </a:moveTo>
                  <a:lnTo>
                    <a:pt x="628" y="84"/>
                  </a:lnTo>
                  <a:lnTo>
                    <a:pt x="461" y="209"/>
                  </a:lnTo>
                  <a:lnTo>
                    <a:pt x="293" y="335"/>
                  </a:lnTo>
                  <a:lnTo>
                    <a:pt x="168" y="544"/>
                  </a:lnTo>
                  <a:lnTo>
                    <a:pt x="84" y="753"/>
                  </a:lnTo>
                  <a:lnTo>
                    <a:pt x="42" y="963"/>
                  </a:lnTo>
                  <a:lnTo>
                    <a:pt x="0" y="1214"/>
                  </a:lnTo>
                  <a:lnTo>
                    <a:pt x="42" y="1465"/>
                  </a:lnTo>
                  <a:lnTo>
                    <a:pt x="84" y="1674"/>
                  </a:lnTo>
                  <a:lnTo>
                    <a:pt x="168" y="1883"/>
                  </a:lnTo>
                  <a:lnTo>
                    <a:pt x="293" y="2093"/>
                  </a:lnTo>
                  <a:lnTo>
                    <a:pt x="461" y="2218"/>
                  </a:lnTo>
                  <a:lnTo>
                    <a:pt x="628" y="2344"/>
                  </a:lnTo>
                  <a:lnTo>
                    <a:pt x="796" y="2427"/>
                  </a:lnTo>
                  <a:lnTo>
                    <a:pt x="1214" y="2427"/>
                  </a:lnTo>
                  <a:lnTo>
                    <a:pt x="1381" y="2344"/>
                  </a:lnTo>
                  <a:lnTo>
                    <a:pt x="1549" y="2218"/>
                  </a:lnTo>
                  <a:lnTo>
                    <a:pt x="1716" y="2093"/>
                  </a:lnTo>
                  <a:lnTo>
                    <a:pt x="1842" y="1883"/>
                  </a:lnTo>
                  <a:lnTo>
                    <a:pt x="1926" y="1674"/>
                  </a:lnTo>
                  <a:lnTo>
                    <a:pt x="1967" y="1465"/>
                  </a:lnTo>
                  <a:lnTo>
                    <a:pt x="2009" y="1214"/>
                  </a:lnTo>
                  <a:lnTo>
                    <a:pt x="1967" y="963"/>
                  </a:lnTo>
                  <a:lnTo>
                    <a:pt x="1926" y="753"/>
                  </a:lnTo>
                  <a:lnTo>
                    <a:pt x="1842" y="544"/>
                  </a:lnTo>
                  <a:lnTo>
                    <a:pt x="1716" y="335"/>
                  </a:lnTo>
                  <a:lnTo>
                    <a:pt x="1549" y="209"/>
                  </a:lnTo>
                  <a:lnTo>
                    <a:pt x="1381" y="84"/>
                  </a:lnTo>
                  <a:lnTo>
                    <a:pt x="12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6"/>
            <p:cNvSpPr/>
            <p:nvPr/>
          </p:nvSpPr>
          <p:spPr>
            <a:xfrm rot="5400000">
              <a:off x="7251430" y="4664196"/>
              <a:ext cx="77766" cy="97602"/>
            </a:xfrm>
            <a:custGeom>
              <a:avLst/>
              <a:gdLst/>
              <a:ahLst/>
              <a:cxnLst/>
              <a:rect l="l" t="t" r="r" b="b"/>
              <a:pathLst>
                <a:path w="1968" h="2470" extrusionOk="0">
                  <a:moveTo>
                    <a:pt x="963" y="1"/>
                  </a:moveTo>
                  <a:lnTo>
                    <a:pt x="754" y="43"/>
                  </a:lnTo>
                  <a:lnTo>
                    <a:pt x="587" y="126"/>
                  </a:lnTo>
                  <a:lnTo>
                    <a:pt x="419" y="210"/>
                  </a:lnTo>
                  <a:lnTo>
                    <a:pt x="294" y="377"/>
                  </a:lnTo>
                  <a:lnTo>
                    <a:pt x="168" y="545"/>
                  </a:lnTo>
                  <a:lnTo>
                    <a:pt x="43" y="754"/>
                  </a:lnTo>
                  <a:lnTo>
                    <a:pt x="1" y="1005"/>
                  </a:lnTo>
                  <a:lnTo>
                    <a:pt x="1" y="1256"/>
                  </a:lnTo>
                  <a:lnTo>
                    <a:pt x="1" y="1465"/>
                  </a:lnTo>
                  <a:lnTo>
                    <a:pt x="43" y="1717"/>
                  </a:lnTo>
                  <a:lnTo>
                    <a:pt x="168" y="1926"/>
                  </a:lnTo>
                  <a:lnTo>
                    <a:pt x="294" y="2093"/>
                  </a:lnTo>
                  <a:lnTo>
                    <a:pt x="419" y="2261"/>
                  </a:lnTo>
                  <a:lnTo>
                    <a:pt x="587" y="2386"/>
                  </a:lnTo>
                  <a:lnTo>
                    <a:pt x="754" y="2428"/>
                  </a:lnTo>
                  <a:lnTo>
                    <a:pt x="963" y="2470"/>
                  </a:lnTo>
                  <a:lnTo>
                    <a:pt x="1173" y="2428"/>
                  </a:lnTo>
                  <a:lnTo>
                    <a:pt x="1340" y="2386"/>
                  </a:lnTo>
                  <a:lnTo>
                    <a:pt x="1507" y="2261"/>
                  </a:lnTo>
                  <a:lnTo>
                    <a:pt x="1675" y="2093"/>
                  </a:lnTo>
                  <a:lnTo>
                    <a:pt x="1800" y="1926"/>
                  </a:lnTo>
                  <a:lnTo>
                    <a:pt x="1884" y="1717"/>
                  </a:lnTo>
                  <a:lnTo>
                    <a:pt x="1926" y="1465"/>
                  </a:lnTo>
                  <a:lnTo>
                    <a:pt x="1968" y="1256"/>
                  </a:lnTo>
                  <a:lnTo>
                    <a:pt x="1926" y="1005"/>
                  </a:lnTo>
                  <a:lnTo>
                    <a:pt x="1884" y="754"/>
                  </a:lnTo>
                  <a:lnTo>
                    <a:pt x="1800" y="545"/>
                  </a:lnTo>
                  <a:lnTo>
                    <a:pt x="1675" y="377"/>
                  </a:lnTo>
                  <a:lnTo>
                    <a:pt x="1507" y="210"/>
                  </a:lnTo>
                  <a:lnTo>
                    <a:pt x="1340" y="126"/>
                  </a:lnTo>
                  <a:lnTo>
                    <a:pt x="1173" y="43"/>
                  </a:lnTo>
                  <a:lnTo>
                    <a:pt x="9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6"/>
            <p:cNvSpPr/>
            <p:nvPr/>
          </p:nvSpPr>
          <p:spPr>
            <a:xfrm rot="5400000">
              <a:off x="8178974" y="2762098"/>
              <a:ext cx="534203" cy="719410"/>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 name="Google Shape;734;p36"/>
          <p:cNvGrpSpPr/>
          <p:nvPr/>
        </p:nvGrpSpPr>
        <p:grpSpPr>
          <a:xfrm rot="5400000">
            <a:off x="-3496" y="3772371"/>
            <a:ext cx="1406195" cy="1418995"/>
            <a:chOff x="6589139" y="2578100"/>
            <a:chExt cx="2554860" cy="2578117"/>
          </a:xfrm>
        </p:grpSpPr>
        <p:sp>
          <p:nvSpPr>
            <p:cNvPr id="735" name="Google Shape;735;p36"/>
            <p:cNvSpPr/>
            <p:nvPr/>
          </p:nvSpPr>
          <p:spPr>
            <a:xfrm>
              <a:off x="786568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786568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6"/>
            <p:cNvSpPr/>
            <p:nvPr/>
          </p:nvSpPr>
          <p:spPr>
            <a:xfrm>
              <a:off x="658913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6"/>
            <p:cNvSpPr/>
            <p:nvPr/>
          </p:nvSpPr>
          <p:spPr>
            <a:xfrm rot="5400000">
              <a:off x="7072822" y="4179663"/>
              <a:ext cx="310944" cy="638365"/>
            </a:xfrm>
            <a:custGeom>
              <a:avLst/>
              <a:gdLst/>
              <a:ahLst/>
              <a:cxnLst/>
              <a:rect l="l" t="t" r="r" b="b"/>
              <a:pathLst>
                <a:path w="7869" h="16155" extrusionOk="0">
                  <a:moveTo>
                    <a:pt x="3684" y="1"/>
                  </a:moveTo>
                  <a:lnTo>
                    <a:pt x="3307" y="43"/>
                  </a:lnTo>
                  <a:lnTo>
                    <a:pt x="2972" y="126"/>
                  </a:lnTo>
                  <a:lnTo>
                    <a:pt x="2679" y="168"/>
                  </a:lnTo>
                  <a:lnTo>
                    <a:pt x="2135" y="419"/>
                  </a:lnTo>
                  <a:lnTo>
                    <a:pt x="1675" y="712"/>
                  </a:lnTo>
                  <a:lnTo>
                    <a:pt x="1298" y="1047"/>
                  </a:lnTo>
                  <a:lnTo>
                    <a:pt x="963" y="1424"/>
                  </a:lnTo>
                  <a:lnTo>
                    <a:pt x="671" y="1800"/>
                  </a:lnTo>
                  <a:lnTo>
                    <a:pt x="461" y="2219"/>
                  </a:lnTo>
                  <a:lnTo>
                    <a:pt x="336" y="2637"/>
                  </a:lnTo>
                  <a:lnTo>
                    <a:pt x="210" y="3056"/>
                  </a:lnTo>
                  <a:lnTo>
                    <a:pt x="85" y="3767"/>
                  </a:lnTo>
                  <a:lnTo>
                    <a:pt x="43" y="4269"/>
                  </a:lnTo>
                  <a:lnTo>
                    <a:pt x="1" y="4479"/>
                  </a:lnTo>
                  <a:lnTo>
                    <a:pt x="43" y="4437"/>
                  </a:lnTo>
                  <a:lnTo>
                    <a:pt x="1" y="4646"/>
                  </a:lnTo>
                  <a:lnTo>
                    <a:pt x="43" y="5065"/>
                  </a:lnTo>
                  <a:lnTo>
                    <a:pt x="168" y="5483"/>
                  </a:lnTo>
                  <a:lnTo>
                    <a:pt x="378" y="5818"/>
                  </a:lnTo>
                  <a:lnTo>
                    <a:pt x="587" y="6153"/>
                  </a:lnTo>
                  <a:lnTo>
                    <a:pt x="880" y="6404"/>
                  </a:lnTo>
                  <a:lnTo>
                    <a:pt x="1215" y="6571"/>
                  </a:lnTo>
                  <a:lnTo>
                    <a:pt x="1591" y="6697"/>
                  </a:lnTo>
                  <a:lnTo>
                    <a:pt x="2010" y="6738"/>
                  </a:lnTo>
                  <a:lnTo>
                    <a:pt x="2386" y="6697"/>
                  </a:lnTo>
                  <a:lnTo>
                    <a:pt x="2763" y="6571"/>
                  </a:lnTo>
                  <a:lnTo>
                    <a:pt x="3098" y="6404"/>
                  </a:lnTo>
                  <a:lnTo>
                    <a:pt x="3391" y="6153"/>
                  </a:lnTo>
                  <a:lnTo>
                    <a:pt x="3642" y="5818"/>
                  </a:lnTo>
                  <a:lnTo>
                    <a:pt x="3809" y="5483"/>
                  </a:lnTo>
                  <a:lnTo>
                    <a:pt x="3935" y="5065"/>
                  </a:lnTo>
                  <a:lnTo>
                    <a:pt x="3977" y="4646"/>
                  </a:lnTo>
                  <a:lnTo>
                    <a:pt x="3935" y="4228"/>
                  </a:lnTo>
                  <a:lnTo>
                    <a:pt x="3809" y="3851"/>
                  </a:lnTo>
                  <a:lnTo>
                    <a:pt x="3642" y="3474"/>
                  </a:lnTo>
                  <a:lnTo>
                    <a:pt x="3391" y="3181"/>
                  </a:lnTo>
                  <a:lnTo>
                    <a:pt x="3098" y="2888"/>
                  </a:lnTo>
                  <a:lnTo>
                    <a:pt x="2763" y="2721"/>
                  </a:lnTo>
                  <a:lnTo>
                    <a:pt x="2386" y="2595"/>
                  </a:lnTo>
                  <a:lnTo>
                    <a:pt x="2010" y="2554"/>
                  </a:lnTo>
                  <a:lnTo>
                    <a:pt x="1759" y="2554"/>
                  </a:lnTo>
                  <a:lnTo>
                    <a:pt x="1549" y="2595"/>
                  </a:lnTo>
                  <a:lnTo>
                    <a:pt x="1173" y="2763"/>
                  </a:lnTo>
                  <a:lnTo>
                    <a:pt x="1173" y="2512"/>
                  </a:lnTo>
                  <a:lnTo>
                    <a:pt x="1256" y="2261"/>
                  </a:lnTo>
                  <a:lnTo>
                    <a:pt x="1340" y="2009"/>
                  </a:lnTo>
                  <a:lnTo>
                    <a:pt x="1466" y="1758"/>
                  </a:lnTo>
                  <a:lnTo>
                    <a:pt x="1633" y="1591"/>
                  </a:lnTo>
                  <a:lnTo>
                    <a:pt x="1842" y="1382"/>
                  </a:lnTo>
                  <a:lnTo>
                    <a:pt x="2093" y="1214"/>
                  </a:lnTo>
                  <a:lnTo>
                    <a:pt x="2386" y="1047"/>
                  </a:lnTo>
                  <a:lnTo>
                    <a:pt x="2679" y="921"/>
                  </a:lnTo>
                  <a:lnTo>
                    <a:pt x="3056" y="796"/>
                  </a:lnTo>
                  <a:lnTo>
                    <a:pt x="3767" y="796"/>
                  </a:lnTo>
                  <a:lnTo>
                    <a:pt x="4144" y="921"/>
                  </a:lnTo>
                  <a:lnTo>
                    <a:pt x="4521" y="1089"/>
                  </a:lnTo>
                  <a:lnTo>
                    <a:pt x="4897" y="1382"/>
                  </a:lnTo>
                  <a:lnTo>
                    <a:pt x="5232" y="1758"/>
                  </a:lnTo>
                  <a:lnTo>
                    <a:pt x="5525" y="2302"/>
                  </a:lnTo>
                  <a:lnTo>
                    <a:pt x="5776" y="2930"/>
                  </a:lnTo>
                  <a:lnTo>
                    <a:pt x="5985" y="3725"/>
                  </a:lnTo>
                  <a:lnTo>
                    <a:pt x="6153" y="4646"/>
                  </a:lnTo>
                  <a:lnTo>
                    <a:pt x="6195" y="5148"/>
                  </a:lnTo>
                  <a:lnTo>
                    <a:pt x="6195" y="5692"/>
                  </a:lnTo>
                  <a:lnTo>
                    <a:pt x="6153" y="6194"/>
                  </a:lnTo>
                  <a:lnTo>
                    <a:pt x="6069" y="6697"/>
                  </a:lnTo>
                  <a:lnTo>
                    <a:pt x="5985" y="7199"/>
                  </a:lnTo>
                  <a:lnTo>
                    <a:pt x="5860" y="7743"/>
                  </a:lnTo>
                  <a:lnTo>
                    <a:pt x="5693" y="8245"/>
                  </a:lnTo>
                  <a:lnTo>
                    <a:pt x="5525" y="8705"/>
                  </a:lnTo>
                  <a:lnTo>
                    <a:pt x="5065" y="9710"/>
                  </a:lnTo>
                  <a:lnTo>
                    <a:pt x="4563" y="10631"/>
                  </a:lnTo>
                  <a:lnTo>
                    <a:pt x="4019" y="11509"/>
                  </a:lnTo>
                  <a:lnTo>
                    <a:pt x="3433" y="12346"/>
                  </a:lnTo>
                  <a:lnTo>
                    <a:pt x="2889" y="13100"/>
                  </a:lnTo>
                  <a:lnTo>
                    <a:pt x="2303" y="13811"/>
                  </a:lnTo>
                  <a:lnTo>
                    <a:pt x="1256" y="14941"/>
                  </a:lnTo>
                  <a:lnTo>
                    <a:pt x="545" y="15694"/>
                  </a:lnTo>
                  <a:lnTo>
                    <a:pt x="252" y="15945"/>
                  </a:lnTo>
                  <a:lnTo>
                    <a:pt x="754" y="16155"/>
                  </a:lnTo>
                  <a:lnTo>
                    <a:pt x="1215" y="15904"/>
                  </a:lnTo>
                  <a:lnTo>
                    <a:pt x="1717" y="15527"/>
                  </a:lnTo>
                  <a:lnTo>
                    <a:pt x="2428" y="14983"/>
                  </a:lnTo>
                  <a:lnTo>
                    <a:pt x="3223" y="14313"/>
                  </a:lnTo>
                  <a:lnTo>
                    <a:pt x="4144" y="13393"/>
                  </a:lnTo>
                  <a:lnTo>
                    <a:pt x="4646" y="12849"/>
                  </a:lnTo>
                  <a:lnTo>
                    <a:pt x="5148" y="12263"/>
                  </a:lnTo>
                  <a:lnTo>
                    <a:pt x="5651" y="11593"/>
                  </a:lnTo>
                  <a:lnTo>
                    <a:pt x="6195" y="10882"/>
                  </a:lnTo>
                  <a:lnTo>
                    <a:pt x="6446" y="10505"/>
                  </a:lnTo>
                  <a:lnTo>
                    <a:pt x="6697" y="10128"/>
                  </a:lnTo>
                  <a:lnTo>
                    <a:pt x="7074" y="9291"/>
                  </a:lnTo>
                  <a:lnTo>
                    <a:pt x="7408" y="8412"/>
                  </a:lnTo>
                  <a:lnTo>
                    <a:pt x="7659" y="7534"/>
                  </a:lnTo>
                  <a:lnTo>
                    <a:pt x="7785" y="6613"/>
                  </a:lnTo>
                  <a:lnTo>
                    <a:pt x="7869" y="5692"/>
                  </a:lnTo>
                  <a:lnTo>
                    <a:pt x="7827" y="4813"/>
                  </a:lnTo>
                  <a:lnTo>
                    <a:pt x="7743" y="3976"/>
                  </a:lnTo>
                  <a:lnTo>
                    <a:pt x="7576" y="3139"/>
                  </a:lnTo>
                  <a:lnTo>
                    <a:pt x="7283" y="2386"/>
                  </a:lnTo>
                  <a:lnTo>
                    <a:pt x="7157" y="2051"/>
                  </a:lnTo>
                  <a:lnTo>
                    <a:pt x="6948" y="1717"/>
                  </a:lnTo>
                  <a:lnTo>
                    <a:pt x="6739" y="1424"/>
                  </a:lnTo>
                  <a:lnTo>
                    <a:pt x="6530" y="1131"/>
                  </a:lnTo>
                  <a:lnTo>
                    <a:pt x="6278" y="880"/>
                  </a:lnTo>
                  <a:lnTo>
                    <a:pt x="6027" y="670"/>
                  </a:lnTo>
                  <a:lnTo>
                    <a:pt x="5734" y="461"/>
                  </a:lnTo>
                  <a:lnTo>
                    <a:pt x="5441" y="294"/>
                  </a:lnTo>
                  <a:lnTo>
                    <a:pt x="5148" y="168"/>
                  </a:lnTo>
                  <a:lnTo>
                    <a:pt x="4772" y="84"/>
                  </a:lnTo>
                  <a:lnTo>
                    <a:pt x="44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rot="5400000">
              <a:off x="7398584" y="4670834"/>
              <a:ext cx="79425" cy="95942"/>
            </a:xfrm>
            <a:custGeom>
              <a:avLst/>
              <a:gdLst/>
              <a:ahLst/>
              <a:cxnLst/>
              <a:rect l="l" t="t" r="r" b="b"/>
              <a:pathLst>
                <a:path w="2010" h="2428" extrusionOk="0">
                  <a:moveTo>
                    <a:pt x="796" y="0"/>
                  </a:moveTo>
                  <a:lnTo>
                    <a:pt x="628" y="84"/>
                  </a:lnTo>
                  <a:lnTo>
                    <a:pt x="461" y="209"/>
                  </a:lnTo>
                  <a:lnTo>
                    <a:pt x="293" y="335"/>
                  </a:lnTo>
                  <a:lnTo>
                    <a:pt x="168" y="544"/>
                  </a:lnTo>
                  <a:lnTo>
                    <a:pt x="84" y="753"/>
                  </a:lnTo>
                  <a:lnTo>
                    <a:pt x="42" y="963"/>
                  </a:lnTo>
                  <a:lnTo>
                    <a:pt x="0" y="1214"/>
                  </a:lnTo>
                  <a:lnTo>
                    <a:pt x="42" y="1465"/>
                  </a:lnTo>
                  <a:lnTo>
                    <a:pt x="84" y="1674"/>
                  </a:lnTo>
                  <a:lnTo>
                    <a:pt x="168" y="1883"/>
                  </a:lnTo>
                  <a:lnTo>
                    <a:pt x="293" y="2093"/>
                  </a:lnTo>
                  <a:lnTo>
                    <a:pt x="461" y="2218"/>
                  </a:lnTo>
                  <a:lnTo>
                    <a:pt x="628" y="2344"/>
                  </a:lnTo>
                  <a:lnTo>
                    <a:pt x="796" y="2427"/>
                  </a:lnTo>
                  <a:lnTo>
                    <a:pt x="1214" y="2427"/>
                  </a:lnTo>
                  <a:lnTo>
                    <a:pt x="1381" y="2344"/>
                  </a:lnTo>
                  <a:lnTo>
                    <a:pt x="1549" y="2218"/>
                  </a:lnTo>
                  <a:lnTo>
                    <a:pt x="1716" y="2093"/>
                  </a:lnTo>
                  <a:lnTo>
                    <a:pt x="1842" y="1883"/>
                  </a:lnTo>
                  <a:lnTo>
                    <a:pt x="1926" y="1674"/>
                  </a:lnTo>
                  <a:lnTo>
                    <a:pt x="1967" y="1465"/>
                  </a:lnTo>
                  <a:lnTo>
                    <a:pt x="2009" y="1214"/>
                  </a:lnTo>
                  <a:lnTo>
                    <a:pt x="1967" y="963"/>
                  </a:lnTo>
                  <a:lnTo>
                    <a:pt x="1926" y="753"/>
                  </a:lnTo>
                  <a:lnTo>
                    <a:pt x="1842" y="544"/>
                  </a:lnTo>
                  <a:lnTo>
                    <a:pt x="1716" y="335"/>
                  </a:lnTo>
                  <a:lnTo>
                    <a:pt x="1549" y="209"/>
                  </a:lnTo>
                  <a:lnTo>
                    <a:pt x="1381" y="84"/>
                  </a:lnTo>
                  <a:lnTo>
                    <a:pt x="12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rot="5400000">
              <a:off x="7251430" y="4664196"/>
              <a:ext cx="77766" cy="97602"/>
            </a:xfrm>
            <a:custGeom>
              <a:avLst/>
              <a:gdLst/>
              <a:ahLst/>
              <a:cxnLst/>
              <a:rect l="l" t="t" r="r" b="b"/>
              <a:pathLst>
                <a:path w="1968" h="2470" extrusionOk="0">
                  <a:moveTo>
                    <a:pt x="963" y="1"/>
                  </a:moveTo>
                  <a:lnTo>
                    <a:pt x="754" y="43"/>
                  </a:lnTo>
                  <a:lnTo>
                    <a:pt x="587" y="126"/>
                  </a:lnTo>
                  <a:lnTo>
                    <a:pt x="419" y="210"/>
                  </a:lnTo>
                  <a:lnTo>
                    <a:pt x="294" y="377"/>
                  </a:lnTo>
                  <a:lnTo>
                    <a:pt x="168" y="545"/>
                  </a:lnTo>
                  <a:lnTo>
                    <a:pt x="43" y="754"/>
                  </a:lnTo>
                  <a:lnTo>
                    <a:pt x="1" y="1005"/>
                  </a:lnTo>
                  <a:lnTo>
                    <a:pt x="1" y="1256"/>
                  </a:lnTo>
                  <a:lnTo>
                    <a:pt x="1" y="1465"/>
                  </a:lnTo>
                  <a:lnTo>
                    <a:pt x="43" y="1717"/>
                  </a:lnTo>
                  <a:lnTo>
                    <a:pt x="168" y="1926"/>
                  </a:lnTo>
                  <a:lnTo>
                    <a:pt x="294" y="2093"/>
                  </a:lnTo>
                  <a:lnTo>
                    <a:pt x="419" y="2261"/>
                  </a:lnTo>
                  <a:lnTo>
                    <a:pt x="587" y="2386"/>
                  </a:lnTo>
                  <a:lnTo>
                    <a:pt x="754" y="2428"/>
                  </a:lnTo>
                  <a:lnTo>
                    <a:pt x="963" y="2470"/>
                  </a:lnTo>
                  <a:lnTo>
                    <a:pt x="1173" y="2428"/>
                  </a:lnTo>
                  <a:lnTo>
                    <a:pt x="1340" y="2386"/>
                  </a:lnTo>
                  <a:lnTo>
                    <a:pt x="1507" y="2261"/>
                  </a:lnTo>
                  <a:lnTo>
                    <a:pt x="1675" y="2093"/>
                  </a:lnTo>
                  <a:lnTo>
                    <a:pt x="1800" y="1926"/>
                  </a:lnTo>
                  <a:lnTo>
                    <a:pt x="1884" y="1717"/>
                  </a:lnTo>
                  <a:lnTo>
                    <a:pt x="1926" y="1465"/>
                  </a:lnTo>
                  <a:lnTo>
                    <a:pt x="1968" y="1256"/>
                  </a:lnTo>
                  <a:lnTo>
                    <a:pt x="1926" y="1005"/>
                  </a:lnTo>
                  <a:lnTo>
                    <a:pt x="1884" y="754"/>
                  </a:lnTo>
                  <a:lnTo>
                    <a:pt x="1800" y="545"/>
                  </a:lnTo>
                  <a:lnTo>
                    <a:pt x="1675" y="377"/>
                  </a:lnTo>
                  <a:lnTo>
                    <a:pt x="1507" y="210"/>
                  </a:lnTo>
                  <a:lnTo>
                    <a:pt x="1340" y="126"/>
                  </a:lnTo>
                  <a:lnTo>
                    <a:pt x="1173" y="43"/>
                  </a:lnTo>
                  <a:lnTo>
                    <a:pt x="9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rot="5400000">
              <a:off x="8178974" y="2762098"/>
              <a:ext cx="534203" cy="719410"/>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6"/>
        <p:cNvGrpSpPr/>
        <p:nvPr/>
      </p:nvGrpSpPr>
      <p:grpSpPr>
        <a:xfrm>
          <a:off x="0" y="0"/>
          <a:ext cx="0" cy="0"/>
          <a:chOff x="0" y="0"/>
          <a:chExt cx="0" cy="0"/>
        </a:xfrm>
      </p:grpSpPr>
      <p:sp>
        <p:nvSpPr>
          <p:cNvPr id="267" name="Google Shape;267;p3"/>
          <p:cNvSpPr/>
          <p:nvPr/>
        </p:nvSpPr>
        <p:spPr>
          <a:xfrm>
            <a:off x="-774920" y="975904"/>
            <a:ext cx="3195418" cy="4303261"/>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E9E2BE">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txBox="1">
            <a:spLocks noGrp="1"/>
          </p:cNvSpPr>
          <p:nvPr>
            <p:ph type="title"/>
          </p:nvPr>
        </p:nvSpPr>
        <p:spPr>
          <a:xfrm>
            <a:off x="797275" y="1945628"/>
            <a:ext cx="3739200" cy="19155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9" name="Google Shape;269;p3"/>
          <p:cNvSpPr txBox="1">
            <a:spLocks noGrp="1"/>
          </p:cNvSpPr>
          <p:nvPr>
            <p:ph type="title" idx="2" hasCustomPrompt="1"/>
          </p:nvPr>
        </p:nvSpPr>
        <p:spPr>
          <a:xfrm>
            <a:off x="896625" y="780553"/>
            <a:ext cx="1156500" cy="1061100"/>
          </a:xfrm>
          <a:prstGeom prst="rect">
            <a:avLst/>
          </a:prstGeom>
          <a:solidFill>
            <a:schemeClr val="lt2"/>
          </a:solid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7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0" name="Google Shape;270;p3"/>
          <p:cNvSpPr txBox="1">
            <a:spLocks noGrp="1"/>
          </p:cNvSpPr>
          <p:nvPr>
            <p:ph type="subTitle" idx="1"/>
          </p:nvPr>
        </p:nvSpPr>
        <p:spPr>
          <a:xfrm>
            <a:off x="797275" y="3861128"/>
            <a:ext cx="25566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2"/>
        </a:solidFill>
        <a:effectLst/>
      </p:bgPr>
    </p:bg>
    <p:spTree>
      <p:nvGrpSpPr>
        <p:cNvPr id="1" name="Shape 271"/>
        <p:cNvGrpSpPr/>
        <p:nvPr/>
      </p:nvGrpSpPr>
      <p:grpSpPr>
        <a:xfrm>
          <a:off x="0" y="0"/>
          <a:ext cx="0" cy="0"/>
          <a:chOff x="0" y="0"/>
          <a:chExt cx="0" cy="0"/>
        </a:xfrm>
      </p:grpSpPr>
      <p:sp>
        <p:nvSpPr>
          <p:cNvPr id="272" name="Google Shape;27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3400"/>
              <a:buNone/>
              <a:defRPr>
                <a:solidFill>
                  <a:schemeClr val="accent2"/>
                </a:solidFill>
              </a:defRPr>
            </a:lvl1pPr>
            <a:lvl2pPr lvl="1" rtl="0">
              <a:spcBef>
                <a:spcPts val="0"/>
              </a:spcBef>
              <a:spcAft>
                <a:spcPts val="0"/>
              </a:spcAft>
              <a:buClr>
                <a:schemeClr val="accent2"/>
              </a:buClr>
              <a:buSzPts val="3400"/>
              <a:buNone/>
              <a:defRPr>
                <a:solidFill>
                  <a:schemeClr val="accent2"/>
                </a:solidFill>
              </a:defRPr>
            </a:lvl2pPr>
            <a:lvl3pPr lvl="2" rtl="0">
              <a:spcBef>
                <a:spcPts val="0"/>
              </a:spcBef>
              <a:spcAft>
                <a:spcPts val="0"/>
              </a:spcAft>
              <a:buClr>
                <a:schemeClr val="accent2"/>
              </a:buClr>
              <a:buSzPts val="3400"/>
              <a:buNone/>
              <a:defRPr>
                <a:solidFill>
                  <a:schemeClr val="accent2"/>
                </a:solidFill>
              </a:defRPr>
            </a:lvl3pPr>
            <a:lvl4pPr lvl="3" rtl="0">
              <a:spcBef>
                <a:spcPts val="0"/>
              </a:spcBef>
              <a:spcAft>
                <a:spcPts val="0"/>
              </a:spcAft>
              <a:buClr>
                <a:schemeClr val="accent2"/>
              </a:buClr>
              <a:buSzPts val="3400"/>
              <a:buNone/>
              <a:defRPr>
                <a:solidFill>
                  <a:schemeClr val="accent2"/>
                </a:solidFill>
              </a:defRPr>
            </a:lvl4pPr>
            <a:lvl5pPr lvl="4" rtl="0">
              <a:spcBef>
                <a:spcPts val="0"/>
              </a:spcBef>
              <a:spcAft>
                <a:spcPts val="0"/>
              </a:spcAft>
              <a:buClr>
                <a:schemeClr val="accent2"/>
              </a:buClr>
              <a:buSzPts val="3400"/>
              <a:buNone/>
              <a:defRPr>
                <a:solidFill>
                  <a:schemeClr val="accent2"/>
                </a:solidFill>
              </a:defRPr>
            </a:lvl5pPr>
            <a:lvl6pPr lvl="5" rtl="0">
              <a:spcBef>
                <a:spcPts val="0"/>
              </a:spcBef>
              <a:spcAft>
                <a:spcPts val="0"/>
              </a:spcAft>
              <a:buClr>
                <a:schemeClr val="accent2"/>
              </a:buClr>
              <a:buSzPts val="3400"/>
              <a:buNone/>
              <a:defRPr>
                <a:solidFill>
                  <a:schemeClr val="accent2"/>
                </a:solidFill>
              </a:defRPr>
            </a:lvl6pPr>
            <a:lvl7pPr lvl="6" rtl="0">
              <a:spcBef>
                <a:spcPts val="0"/>
              </a:spcBef>
              <a:spcAft>
                <a:spcPts val="0"/>
              </a:spcAft>
              <a:buClr>
                <a:schemeClr val="accent2"/>
              </a:buClr>
              <a:buSzPts val="3400"/>
              <a:buNone/>
              <a:defRPr>
                <a:solidFill>
                  <a:schemeClr val="accent2"/>
                </a:solidFill>
              </a:defRPr>
            </a:lvl7pPr>
            <a:lvl8pPr lvl="7" rtl="0">
              <a:spcBef>
                <a:spcPts val="0"/>
              </a:spcBef>
              <a:spcAft>
                <a:spcPts val="0"/>
              </a:spcAft>
              <a:buClr>
                <a:schemeClr val="accent2"/>
              </a:buClr>
              <a:buSzPts val="3400"/>
              <a:buNone/>
              <a:defRPr>
                <a:solidFill>
                  <a:schemeClr val="accent2"/>
                </a:solidFill>
              </a:defRPr>
            </a:lvl8pPr>
            <a:lvl9pPr lvl="8" rtl="0">
              <a:spcBef>
                <a:spcPts val="0"/>
              </a:spcBef>
              <a:spcAft>
                <a:spcPts val="0"/>
              </a:spcAft>
              <a:buClr>
                <a:schemeClr val="accent2"/>
              </a:buClr>
              <a:buSzPts val="3400"/>
              <a:buNone/>
              <a:defRPr>
                <a:solidFill>
                  <a:schemeClr val="accent2"/>
                </a:solidFill>
              </a:defRPr>
            </a:lvl9pPr>
          </a:lstStyle>
          <a:p>
            <a:endParaRPr/>
          </a:p>
        </p:txBody>
      </p:sp>
      <p:sp>
        <p:nvSpPr>
          <p:cNvPr id="273" name="Google Shape;273;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2"/>
              </a:buClr>
              <a:buSzPts val="1200"/>
              <a:buAutoNum type="arabicPeriod"/>
              <a:defRPr sz="1200">
                <a:solidFill>
                  <a:schemeClr val="accent2"/>
                </a:solidFill>
              </a:defRPr>
            </a:lvl1pPr>
            <a:lvl2pPr marL="914400" lvl="1" indent="-304800" rtl="0">
              <a:lnSpc>
                <a:spcPct val="115000"/>
              </a:lnSpc>
              <a:spcBef>
                <a:spcPts val="1600"/>
              </a:spcBef>
              <a:spcAft>
                <a:spcPts val="0"/>
              </a:spcAft>
              <a:buClr>
                <a:schemeClr val="accent2"/>
              </a:buClr>
              <a:buSzPts val="1200"/>
              <a:buFont typeface="Roboto Condensed Light"/>
              <a:buAutoNum type="alphaLcPeriod"/>
              <a:defRPr>
                <a:solidFill>
                  <a:schemeClr val="accent2"/>
                </a:solidFill>
              </a:defRPr>
            </a:lvl2pPr>
            <a:lvl3pPr marL="1371600" lvl="2" indent="-304800" rtl="0">
              <a:lnSpc>
                <a:spcPct val="115000"/>
              </a:lnSpc>
              <a:spcBef>
                <a:spcPts val="1600"/>
              </a:spcBef>
              <a:spcAft>
                <a:spcPts val="0"/>
              </a:spcAft>
              <a:buClr>
                <a:schemeClr val="accent2"/>
              </a:buClr>
              <a:buSzPts val="1200"/>
              <a:buFont typeface="Roboto Condensed Light"/>
              <a:buAutoNum type="romanLcPeriod"/>
              <a:defRPr>
                <a:solidFill>
                  <a:schemeClr val="accent2"/>
                </a:solidFill>
              </a:defRPr>
            </a:lvl3pPr>
            <a:lvl4pPr marL="1828800" lvl="3" indent="-304800" rtl="0">
              <a:lnSpc>
                <a:spcPct val="115000"/>
              </a:lnSpc>
              <a:spcBef>
                <a:spcPts val="1600"/>
              </a:spcBef>
              <a:spcAft>
                <a:spcPts val="0"/>
              </a:spcAft>
              <a:buClr>
                <a:schemeClr val="accent2"/>
              </a:buClr>
              <a:buSzPts val="1200"/>
              <a:buFont typeface="Roboto Condensed Light"/>
              <a:buAutoNum type="arabicPeriod"/>
              <a:defRPr>
                <a:solidFill>
                  <a:schemeClr val="accent2"/>
                </a:solidFill>
              </a:defRPr>
            </a:lvl4pPr>
            <a:lvl5pPr marL="2286000" lvl="4" indent="-304800" rtl="0">
              <a:lnSpc>
                <a:spcPct val="115000"/>
              </a:lnSpc>
              <a:spcBef>
                <a:spcPts val="1600"/>
              </a:spcBef>
              <a:spcAft>
                <a:spcPts val="0"/>
              </a:spcAft>
              <a:buClr>
                <a:schemeClr val="accent2"/>
              </a:buClr>
              <a:buSzPts val="1200"/>
              <a:buFont typeface="Roboto Condensed Light"/>
              <a:buAutoNum type="alphaLcPeriod"/>
              <a:defRPr>
                <a:solidFill>
                  <a:schemeClr val="accent2"/>
                </a:solidFill>
              </a:defRPr>
            </a:lvl5pPr>
            <a:lvl6pPr marL="2743200" lvl="5" indent="-304800" rtl="0">
              <a:lnSpc>
                <a:spcPct val="115000"/>
              </a:lnSpc>
              <a:spcBef>
                <a:spcPts val="1600"/>
              </a:spcBef>
              <a:spcAft>
                <a:spcPts val="0"/>
              </a:spcAft>
              <a:buClr>
                <a:schemeClr val="accent2"/>
              </a:buClr>
              <a:buSzPts val="1200"/>
              <a:buFont typeface="Roboto Condensed Light"/>
              <a:buAutoNum type="romanLcPeriod"/>
              <a:defRPr>
                <a:solidFill>
                  <a:schemeClr val="accent2"/>
                </a:solidFill>
              </a:defRPr>
            </a:lvl6pPr>
            <a:lvl7pPr marL="3200400" lvl="6" indent="-304800" rtl="0">
              <a:lnSpc>
                <a:spcPct val="115000"/>
              </a:lnSpc>
              <a:spcBef>
                <a:spcPts val="1600"/>
              </a:spcBef>
              <a:spcAft>
                <a:spcPts val="0"/>
              </a:spcAft>
              <a:buClr>
                <a:schemeClr val="accent2"/>
              </a:buClr>
              <a:buSzPts val="1200"/>
              <a:buFont typeface="Roboto Condensed Light"/>
              <a:buAutoNum type="arabicPeriod"/>
              <a:defRPr>
                <a:solidFill>
                  <a:schemeClr val="accent2"/>
                </a:solidFill>
              </a:defRPr>
            </a:lvl7pPr>
            <a:lvl8pPr marL="3657600" lvl="7" indent="-304800" rtl="0">
              <a:lnSpc>
                <a:spcPct val="115000"/>
              </a:lnSpc>
              <a:spcBef>
                <a:spcPts val="1600"/>
              </a:spcBef>
              <a:spcAft>
                <a:spcPts val="0"/>
              </a:spcAft>
              <a:buClr>
                <a:schemeClr val="accent2"/>
              </a:buClr>
              <a:buSzPts val="1200"/>
              <a:buFont typeface="Roboto Condensed Light"/>
              <a:buAutoNum type="alphaLcPeriod"/>
              <a:defRPr>
                <a:solidFill>
                  <a:schemeClr val="accent2"/>
                </a:solidFill>
              </a:defRPr>
            </a:lvl8pPr>
            <a:lvl9pPr marL="4114800" lvl="8" indent="-304800" rtl="0">
              <a:lnSpc>
                <a:spcPct val="115000"/>
              </a:lnSpc>
              <a:spcBef>
                <a:spcPts val="1600"/>
              </a:spcBef>
              <a:spcAft>
                <a:spcPts val="1600"/>
              </a:spcAft>
              <a:buClr>
                <a:schemeClr val="accent2"/>
              </a:buClr>
              <a:buSzPts val="1200"/>
              <a:buFont typeface="Roboto Condensed Light"/>
              <a:buAutoNum type="romanLcPeriod"/>
              <a:defRPr>
                <a:solidFill>
                  <a:schemeClr val="accent2"/>
                </a:solidFill>
              </a:defRPr>
            </a:lvl9pPr>
          </a:lstStyle>
          <a:p>
            <a:endParaRPr/>
          </a:p>
        </p:txBody>
      </p:sp>
      <p:sp>
        <p:nvSpPr>
          <p:cNvPr id="274" name="Google Shape;274;p4"/>
          <p:cNvSpPr/>
          <p:nvPr/>
        </p:nvSpPr>
        <p:spPr>
          <a:xfrm>
            <a:off x="5981351" y="-2767349"/>
            <a:ext cx="2722066" cy="8435338"/>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1"/>
        <p:cNvGrpSpPr/>
        <p:nvPr/>
      </p:nvGrpSpPr>
      <p:grpSpPr>
        <a:xfrm>
          <a:off x="0" y="0"/>
          <a:ext cx="0" cy="0"/>
          <a:chOff x="0" y="0"/>
          <a:chExt cx="0" cy="0"/>
        </a:xfrm>
      </p:grpSpPr>
      <p:sp>
        <p:nvSpPr>
          <p:cNvPr id="322" name="Google Shape;322;p9"/>
          <p:cNvSpPr txBox="1">
            <a:spLocks noGrp="1"/>
          </p:cNvSpPr>
          <p:nvPr>
            <p:ph type="title"/>
          </p:nvPr>
        </p:nvSpPr>
        <p:spPr>
          <a:xfrm>
            <a:off x="207800" y="1408578"/>
            <a:ext cx="5094300" cy="149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b="1"/>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23" name="Google Shape;323;p9"/>
          <p:cNvSpPr txBox="1">
            <a:spLocks noGrp="1"/>
          </p:cNvSpPr>
          <p:nvPr>
            <p:ph type="subTitle" idx="1"/>
          </p:nvPr>
        </p:nvSpPr>
        <p:spPr>
          <a:xfrm>
            <a:off x="880100" y="3000903"/>
            <a:ext cx="4422000" cy="933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solidFill>
                  <a:srgbClr val="000000"/>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4" name="Google Shape;324;p9"/>
          <p:cNvSpPr/>
          <p:nvPr/>
        </p:nvSpPr>
        <p:spPr>
          <a:xfrm>
            <a:off x="-1181005" y="2048976"/>
            <a:ext cx="2439435" cy="2910697"/>
          </a:xfrm>
          <a:custGeom>
            <a:avLst/>
            <a:gdLst/>
            <a:ahLst/>
            <a:cxnLst/>
            <a:rect l="l" t="t" r="r" b="b"/>
            <a:pathLst>
              <a:path w="14732" h="17578" extrusionOk="0">
                <a:moveTo>
                  <a:pt x="4436" y="1"/>
                </a:moveTo>
                <a:lnTo>
                  <a:pt x="4436" y="2721"/>
                </a:lnTo>
                <a:lnTo>
                  <a:pt x="4436" y="13644"/>
                </a:lnTo>
                <a:lnTo>
                  <a:pt x="4143" y="13435"/>
                </a:lnTo>
                <a:lnTo>
                  <a:pt x="3809" y="13267"/>
                </a:lnTo>
                <a:lnTo>
                  <a:pt x="3432" y="13184"/>
                </a:lnTo>
                <a:lnTo>
                  <a:pt x="3055" y="13142"/>
                </a:lnTo>
                <a:lnTo>
                  <a:pt x="2637" y="13184"/>
                </a:lnTo>
                <a:lnTo>
                  <a:pt x="2218" y="13267"/>
                </a:lnTo>
                <a:lnTo>
                  <a:pt x="1800" y="13435"/>
                </a:lnTo>
                <a:lnTo>
                  <a:pt x="1381" y="13644"/>
                </a:lnTo>
                <a:lnTo>
                  <a:pt x="963" y="13979"/>
                </a:lnTo>
                <a:lnTo>
                  <a:pt x="586" y="14313"/>
                </a:lnTo>
                <a:lnTo>
                  <a:pt x="335" y="14732"/>
                </a:lnTo>
                <a:lnTo>
                  <a:pt x="126" y="15150"/>
                </a:lnTo>
                <a:lnTo>
                  <a:pt x="42" y="15569"/>
                </a:lnTo>
                <a:lnTo>
                  <a:pt x="0" y="15987"/>
                </a:lnTo>
                <a:lnTo>
                  <a:pt x="42" y="16197"/>
                </a:lnTo>
                <a:lnTo>
                  <a:pt x="84" y="16406"/>
                </a:lnTo>
                <a:lnTo>
                  <a:pt x="168" y="16573"/>
                </a:lnTo>
                <a:lnTo>
                  <a:pt x="251" y="16783"/>
                </a:lnTo>
                <a:lnTo>
                  <a:pt x="377" y="16950"/>
                </a:lnTo>
                <a:lnTo>
                  <a:pt x="544" y="17117"/>
                </a:lnTo>
                <a:lnTo>
                  <a:pt x="670" y="17243"/>
                </a:lnTo>
                <a:lnTo>
                  <a:pt x="879" y="17327"/>
                </a:lnTo>
                <a:lnTo>
                  <a:pt x="1256" y="17494"/>
                </a:lnTo>
                <a:lnTo>
                  <a:pt x="1674" y="17578"/>
                </a:lnTo>
                <a:lnTo>
                  <a:pt x="2135" y="17578"/>
                </a:lnTo>
                <a:lnTo>
                  <a:pt x="2637" y="17494"/>
                </a:lnTo>
                <a:lnTo>
                  <a:pt x="3097" y="17369"/>
                </a:lnTo>
                <a:lnTo>
                  <a:pt x="3558" y="17117"/>
                </a:lnTo>
                <a:lnTo>
                  <a:pt x="3892" y="16866"/>
                </a:lnTo>
                <a:lnTo>
                  <a:pt x="4143" y="16657"/>
                </a:lnTo>
                <a:lnTo>
                  <a:pt x="4395" y="16364"/>
                </a:lnTo>
                <a:lnTo>
                  <a:pt x="4604" y="16071"/>
                </a:lnTo>
                <a:lnTo>
                  <a:pt x="4729" y="15820"/>
                </a:lnTo>
                <a:lnTo>
                  <a:pt x="4855" y="15485"/>
                </a:lnTo>
                <a:lnTo>
                  <a:pt x="4939" y="15192"/>
                </a:lnTo>
                <a:lnTo>
                  <a:pt x="4939" y="14899"/>
                </a:lnTo>
                <a:lnTo>
                  <a:pt x="4939" y="2721"/>
                </a:lnTo>
                <a:lnTo>
                  <a:pt x="14229" y="2721"/>
                </a:lnTo>
                <a:lnTo>
                  <a:pt x="14229" y="13644"/>
                </a:lnTo>
                <a:lnTo>
                  <a:pt x="13936" y="13435"/>
                </a:lnTo>
                <a:lnTo>
                  <a:pt x="13602" y="13267"/>
                </a:lnTo>
                <a:lnTo>
                  <a:pt x="13225" y="13184"/>
                </a:lnTo>
                <a:lnTo>
                  <a:pt x="12806" y="13142"/>
                </a:lnTo>
                <a:lnTo>
                  <a:pt x="12430" y="13184"/>
                </a:lnTo>
                <a:lnTo>
                  <a:pt x="12011" y="13267"/>
                </a:lnTo>
                <a:lnTo>
                  <a:pt x="11593" y="13435"/>
                </a:lnTo>
                <a:lnTo>
                  <a:pt x="11174" y="13644"/>
                </a:lnTo>
                <a:lnTo>
                  <a:pt x="10756" y="13979"/>
                </a:lnTo>
                <a:lnTo>
                  <a:pt x="10379" y="14313"/>
                </a:lnTo>
                <a:lnTo>
                  <a:pt x="10128" y="14732"/>
                </a:lnTo>
                <a:lnTo>
                  <a:pt x="9919" y="15150"/>
                </a:lnTo>
                <a:lnTo>
                  <a:pt x="9835" y="15569"/>
                </a:lnTo>
                <a:lnTo>
                  <a:pt x="9793" y="15987"/>
                </a:lnTo>
                <a:lnTo>
                  <a:pt x="9835" y="16197"/>
                </a:lnTo>
                <a:lnTo>
                  <a:pt x="9877" y="16406"/>
                </a:lnTo>
                <a:lnTo>
                  <a:pt x="9961" y="16573"/>
                </a:lnTo>
                <a:lnTo>
                  <a:pt x="10044" y="16783"/>
                </a:lnTo>
                <a:lnTo>
                  <a:pt x="10170" y="16950"/>
                </a:lnTo>
                <a:lnTo>
                  <a:pt x="10337" y="17117"/>
                </a:lnTo>
                <a:lnTo>
                  <a:pt x="10463" y="17243"/>
                </a:lnTo>
                <a:lnTo>
                  <a:pt x="10672" y="17327"/>
                </a:lnTo>
                <a:lnTo>
                  <a:pt x="11049" y="17494"/>
                </a:lnTo>
                <a:lnTo>
                  <a:pt x="11467" y="17578"/>
                </a:lnTo>
                <a:lnTo>
                  <a:pt x="11928" y="17578"/>
                </a:lnTo>
                <a:lnTo>
                  <a:pt x="12430" y="17494"/>
                </a:lnTo>
                <a:lnTo>
                  <a:pt x="12890" y="17369"/>
                </a:lnTo>
                <a:lnTo>
                  <a:pt x="13350" y="17117"/>
                </a:lnTo>
                <a:lnTo>
                  <a:pt x="13685" y="16866"/>
                </a:lnTo>
                <a:lnTo>
                  <a:pt x="13936" y="16657"/>
                </a:lnTo>
                <a:lnTo>
                  <a:pt x="14187" y="16364"/>
                </a:lnTo>
                <a:lnTo>
                  <a:pt x="14355" y="16071"/>
                </a:lnTo>
                <a:lnTo>
                  <a:pt x="14522" y="15820"/>
                </a:lnTo>
                <a:lnTo>
                  <a:pt x="14648" y="15485"/>
                </a:lnTo>
                <a:lnTo>
                  <a:pt x="14731" y="15192"/>
                </a:lnTo>
                <a:lnTo>
                  <a:pt x="14731" y="14899"/>
                </a:lnTo>
                <a:lnTo>
                  <a:pt x="14731" y="2721"/>
                </a:lnTo>
                <a:lnTo>
                  <a:pt x="14731" y="1"/>
                </a:lnTo>
                <a:close/>
              </a:path>
            </a:pathLst>
          </a:custGeom>
          <a:solidFill>
            <a:srgbClr val="E9E2BE">
              <a:alpha val="28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a:off x="6224995" y="-1531724"/>
            <a:ext cx="2439435" cy="2910697"/>
          </a:xfrm>
          <a:custGeom>
            <a:avLst/>
            <a:gdLst/>
            <a:ahLst/>
            <a:cxnLst/>
            <a:rect l="l" t="t" r="r" b="b"/>
            <a:pathLst>
              <a:path w="14732" h="17578" extrusionOk="0">
                <a:moveTo>
                  <a:pt x="4436" y="1"/>
                </a:moveTo>
                <a:lnTo>
                  <a:pt x="4436" y="2721"/>
                </a:lnTo>
                <a:lnTo>
                  <a:pt x="4436" y="13644"/>
                </a:lnTo>
                <a:lnTo>
                  <a:pt x="4143" y="13435"/>
                </a:lnTo>
                <a:lnTo>
                  <a:pt x="3809" y="13267"/>
                </a:lnTo>
                <a:lnTo>
                  <a:pt x="3432" y="13184"/>
                </a:lnTo>
                <a:lnTo>
                  <a:pt x="3055" y="13142"/>
                </a:lnTo>
                <a:lnTo>
                  <a:pt x="2637" y="13184"/>
                </a:lnTo>
                <a:lnTo>
                  <a:pt x="2218" y="13267"/>
                </a:lnTo>
                <a:lnTo>
                  <a:pt x="1800" y="13435"/>
                </a:lnTo>
                <a:lnTo>
                  <a:pt x="1381" y="13644"/>
                </a:lnTo>
                <a:lnTo>
                  <a:pt x="963" y="13979"/>
                </a:lnTo>
                <a:lnTo>
                  <a:pt x="586" y="14313"/>
                </a:lnTo>
                <a:lnTo>
                  <a:pt x="335" y="14732"/>
                </a:lnTo>
                <a:lnTo>
                  <a:pt x="126" y="15150"/>
                </a:lnTo>
                <a:lnTo>
                  <a:pt x="42" y="15569"/>
                </a:lnTo>
                <a:lnTo>
                  <a:pt x="0" y="15987"/>
                </a:lnTo>
                <a:lnTo>
                  <a:pt x="42" y="16197"/>
                </a:lnTo>
                <a:lnTo>
                  <a:pt x="84" y="16406"/>
                </a:lnTo>
                <a:lnTo>
                  <a:pt x="168" y="16573"/>
                </a:lnTo>
                <a:lnTo>
                  <a:pt x="251" y="16783"/>
                </a:lnTo>
                <a:lnTo>
                  <a:pt x="377" y="16950"/>
                </a:lnTo>
                <a:lnTo>
                  <a:pt x="544" y="17117"/>
                </a:lnTo>
                <a:lnTo>
                  <a:pt x="670" y="17243"/>
                </a:lnTo>
                <a:lnTo>
                  <a:pt x="879" y="17327"/>
                </a:lnTo>
                <a:lnTo>
                  <a:pt x="1256" y="17494"/>
                </a:lnTo>
                <a:lnTo>
                  <a:pt x="1674" y="17578"/>
                </a:lnTo>
                <a:lnTo>
                  <a:pt x="2135" y="17578"/>
                </a:lnTo>
                <a:lnTo>
                  <a:pt x="2637" y="17494"/>
                </a:lnTo>
                <a:lnTo>
                  <a:pt x="3097" y="17369"/>
                </a:lnTo>
                <a:lnTo>
                  <a:pt x="3558" y="17117"/>
                </a:lnTo>
                <a:lnTo>
                  <a:pt x="3892" y="16866"/>
                </a:lnTo>
                <a:lnTo>
                  <a:pt x="4143" y="16657"/>
                </a:lnTo>
                <a:lnTo>
                  <a:pt x="4395" y="16364"/>
                </a:lnTo>
                <a:lnTo>
                  <a:pt x="4604" y="16071"/>
                </a:lnTo>
                <a:lnTo>
                  <a:pt x="4729" y="15820"/>
                </a:lnTo>
                <a:lnTo>
                  <a:pt x="4855" y="15485"/>
                </a:lnTo>
                <a:lnTo>
                  <a:pt x="4939" y="15192"/>
                </a:lnTo>
                <a:lnTo>
                  <a:pt x="4939" y="14899"/>
                </a:lnTo>
                <a:lnTo>
                  <a:pt x="4939" y="2721"/>
                </a:lnTo>
                <a:lnTo>
                  <a:pt x="14229" y="2721"/>
                </a:lnTo>
                <a:lnTo>
                  <a:pt x="14229" y="13644"/>
                </a:lnTo>
                <a:lnTo>
                  <a:pt x="13936" y="13435"/>
                </a:lnTo>
                <a:lnTo>
                  <a:pt x="13602" y="13267"/>
                </a:lnTo>
                <a:lnTo>
                  <a:pt x="13225" y="13184"/>
                </a:lnTo>
                <a:lnTo>
                  <a:pt x="12806" y="13142"/>
                </a:lnTo>
                <a:lnTo>
                  <a:pt x="12430" y="13184"/>
                </a:lnTo>
                <a:lnTo>
                  <a:pt x="12011" y="13267"/>
                </a:lnTo>
                <a:lnTo>
                  <a:pt x="11593" y="13435"/>
                </a:lnTo>
                <a:lnTo>
                  <a:pt x="11174" y="13644"/>
                </a:lnTo>
                <a:lnTo>
                  <a:pt x="10756" y="13979"/>
                </a:lnTo>
                <a:lnTo>
                  <a:pt x="10379" y="14313"/>
                </a:lnTo>
                <a:lnTo>
                  <a:pt x="10128" y="14732"/>
                </a:lnTo>
                <a:lnTo>
                  <a:pt x="9919" y="15150"/>
                </a:lnTo>
                <a:lnTo>
                  <a:pt x="9835" y="15569"/>
                </a:lnTo>
                <a:lnTo>
                  <a:pt x="9793" y="15987"/>
                </a:lnTo>
                <a:lnTo>
                  <a:pt x="9835" y="16197"/>
                </a:lnTo>
                <a:lnTo>
                  <a:pt x="9877" y="16406"/>
                </a:lnTo>
                <a:lnTo>
                  <a:pt x="9961" y="16573"/>
                </a:lnTo>
                <a:lnTo>
                  <a:pt x="10044" y="16783"/>
                </a:lnTo>
                <a:lnTo>
                  <a:pt x="10170" y="16950"/>
                </a:lnTo>
                <a:lnTo>
                  <a:pt x="10337" y="17117"/>
                </a:lnTo>
                <a:lnTo>
                  <a:pt x="10463" y="17243"/>
                </a:lnTo>
                <a:lnTo>
                  <a:pt x="10672" y="17327"/>
                </a:lnTo>
                <a:lnTo>
                  <a:pt x="11049" y="17494"/>
                </a:lnTo>
                <a:lnTo>
                  <a:pt x="11467" y="17578"/>
                </a:lnTo>
                <a:lnTo>
                  <a:pt x="11928" y="17578"/>
                </a:lnTo>
                <a:lnTo>
                  <a:pt x="12430" y="17494"/>
                </a:lnTo>
                <a:lnTo>
                  <a:pt x="12890" y="17369"/>
                </a:lnTo>
                <a:lnTo>
                  <a:pt x="13350" y="17117"/>
                </a:lnTo>
                <a:lnTo>
                  <a:pt x="13685" y="16866"/>
                </a:lnTo>
                <a:lnTo>
                  <a:pt x="13936" y="16657"/>
                </a:lnTo>
                <a:lnTo>
                  <a:pt x="14187" y="16364"/>
                </a:lnTo>
                <a:lnTo>
                  <a:pt x="14355" y="16071"/>
                </a:lnTo>
                <a:lnTo>
                  <a:pt x="14522" y="15820"/>
                </a:lnTo>
                <a:lnTo>
                  <a:pt x="14648" y="15485"/>
                </a:lnTo>
                <a:lnTo>
                  <a:pt x="14731" y="15192"/>
                </a:lnTo>
                <a:lnTo>
                  <a:pt x="14731" y="14899"/>
                </a:lnTo>
                <a:lnTo>
                  <a:pt x="14731" y="2721"/>
                </a:lnTo>
                <a:lnTo>
                  <a:pt x="14731" y="1"/>
                </a:lnTo>
                <a:close/>
              </a:path>
            </a:pathLst>
          </a:custGeom>
          <a:solidFill>
            <a:srgbClr val="E9E2BE">
              <a:alpha val="28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 name="Google Shape;326;p9"/>
          <p:cNvGrpSpPr/>
          <p:nvPr/>
        </p:nvGrpSpPr>
        <p:grpSpPr>
          <a:xfrm flipH="1">
            <a:off x="-11110" y="-9840"/>
            <a:ext cx="1432788" cy="1445808"/>
            <a:chOff x="6589039" y="44"/>
            <a:chExt cx="2554900" cy="2578117"/>
          </a:xfrm>
        </p:grpSpPr>
        <p:sp>
          <p:nvSpPr>
            <p:cNvPr id="327" name="Google Shape;327;p9"/>
            <p:cNvSpPr/>
            <p:nvPr/>
          </p:nvSpPr>
          <p:spPr>
            <a:xfrm>
              <a:off x="7865589" y="1288233"/>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9"/>
            <p:cNvSpPr/>
            <p:nvPr/>
          </p:nvSpPr>
          <p:spPr>
            <a:xfrm>
              <a:off x="7865589" y="44"/>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6589039" y="44"/>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6865209" y="276175"/>
              <a:ext cx="582135" cy="694595"/>
            </a:xfrm>
            <a:custGeom>
              <a:avLst/>
              <a:gdLst/>
              <a:ahLst/>
              <a:cxnLst/>
              <a:rect l="l" t="t" r="r" b="b"/>
              <a:pathLst>
                <a:path w="14732" h="17578" extrusionOk="0">
                  <a:moveTo>
                    <a:pt x="4436" y="1"/>
                  </a:moveTo>
                  <a:lnTo>
                    <a:pt x="4436" y="2721"/>
                  </a:lnTo>
                  <a:lnTo>
                    <a:pt x="4436" y="13644"/>
                  </a:lnTo>
                  <a:lnTo>
                    <a:pt x="4143" y="13435"/>
                  </a:lnTo>
                  <a:lnTo>
                    <a:pt x="3809" y="13267"/>
                  </a:lnTo>
                  <a:lnTo>
                    <a:pt x="3432" y="13184"/>
                  </a:lnTo>
                  <a:lnTo>
                    <a:pt x="3055" y="13142"/>
                  </a:lnTo>
                  <a:lnTo>
                    <a:pt x="2637" y="13184"/>
                  </a:lnTo>
                  <a:lnTo>
                    <a:pt x="2218" y="13267"/>
                  </a:lnTo>
                  <a:lnTo>
                    <a:pt x="1800" y="13435"/>
                  </a:lnTo>
                  <a:lnTo>
                    <a:pt x="1381" y="13644"/>
                  </a:lnTo>
                  <a:lnTo>
                    <a:pt x="963" y="13979"/>
                  </a:lnTo>
                  <a:lnTo>
                    <a:pt x="586" y="14313"/>
                  </a:lnTo>
                  <a:lnTo>
                    <a:pt x="335" y="14732"/>
                  </a:lnTo>
                  <a:lnTo>
                    <a:pt x="126" y="15150"/>
                  </a:lnTo>
                  <a:lnTo>
                    <a:pt x="42" y="15569"/>
                  </a:lnTo>
                  <a:lnTo>
                    <a:pt x="0" y="15987"/>
                  </a:lnTo>
                  <a:lnTo>
                    <a:pt x="42" y="16197"/>
                  </a:lnTo>
                  <a:lnTo>
                    <a:pt x="84" y="16406"/>
                  </a:lnTo>
                  <a:lnTo>
                    <a:pt x="168" y="16573"/>
                  </a:lnTo>
                  <a:lnTo>
                    <a:pt x="251" y="16783"/>
                  </a:lnTo>
                  <a:lnTo>
                    <a:pt x="377" y="16950"/>
                  </a:lnTo>
                  <a:lnTo>
                    <a:pt x="544" y="17117"/>
                  </a:lnTo>
                  <a:lnTo>
                    <a:pt x="670" y="17243"/>
                  </a:lnTo>
                  <a:lnTo>
                    <a:pt x="879" y="17327"/>
                  </a:lnTo>
                  <a:lnTo>
                    <a:pt x="1256" y="17494"/>
                  </a:lnTo>
                  <a:lnTo>
                    <a:pt x="1674" y="17578"/>
                  </a:lnTo>
                  <a:lnTo>
                    <a:pt x="2135" y="17578"/>
                  </a:lnTo>
                  <a:lnTo>
                    <a:pt x="2637" y="17494"/>
                  </a:lnTo>
                  <a:lnTo>
                    <a:pt x="3097" y="17369"/>
                  </a:lnTo>
                  <a:lnTo>
                    <a:pt x="3558" y="17117"/>
                  </a:lnTo>
                  <a:lnTo>
                    <a:pt x="3892" y="16866"/>
                  </a:lnTo>
                  <a:lnTo>
                    <a:pt x="4143" y="16657"/>
                  </a:lnTo>
                  <a:lnTo>
                    <a:pt x="4395" y="16364"/>
                  </a:lnTo>
                  <a:lnTo>
                    <a:pt x="4604" y="16071"/>
                  </a:lnTo>
                  <a:lnTo>
                    <a:pt x="4729" y="15820"/>
                  </a:lnTo>
                  <a:lnTo>
                    <a:pt x="4855" y="15485"/>
                  </a:lnTo>
                  <a:lnTo>
                    <a:pt x="4939" y="15192"/>
                  </a:lnTo>
                  <a:lnTo>
                    <a:pt x="4939" y="14899"/>
                  </a:lnTo>
                  <a:lnTo>
                    <a:pt x="4939" y="2721"/>
                  </a:lnTo>
                  <a:lnTo>
                    <a:pt x="14229" y="2721"/>
                  </a:lnTo>
                  <a:lnTo>
                    <a:pt x="14229" y="13644"/>
                  </a:lnTo>
                  <a:lnTo>
                    <a:pt x="13936" y="13435"/>
                  </a:lnTo>
                  <a:lnTo>
                    <a:pt x="13602" y="13267"/>
                  </a:lnTo>
                  <a:lnTo>
                    <a:pt x="13225" y="13184"/>
                  </a:lnTo>
                  <a:lnTo>
                    <a:pt x="12806" y="13142"/>
                  </a:lnTo>
                  <a:lnTo>
                    <a:pt x="12430" y="13184"/>
                  </a:lnTo>
                  <a:lnTo>
                    <a:pt x="12011" y="13267"/>
                  </a:lnTo>
                  <a:lnTo>
                    <a:pt x="11593" y="13435"/>
                  </a:lnTo>
                  <a:lnTo>
                    <a:pt x="11174" y="13644"/>
                  </a:lnTo>
                  <a:lnTo>
                    <a:pt x="10756" y="13979"/>
                  </a:lnTo>
                  <a:lnTo>
                    <a:pt x="10379" y="14313"/>
                  </a:lnTo>
                  <a:lnTo>
                    <a:pt x="10128" y="14732"/>
                  </a:lnTo>
                  <a:lnTo>
                    <a:pt x="9919" y="15150"/>
                  </a:lnTo>
                  <a:lnTo>
                    <a:pt x="9835" y="15569"/>
                  </a:lnTo>
                  <a:lnTo>
                    <a:pt x="9793" y="15987"/>
                  </a:lnTo>
                  <a:lnTo>
                    <a:pt x="9835" y="16197"/>
                  </a:lnTo>
                  <a:lnTo>
                    <a:pt x="9877" y="16406"/>
                  </a:lnTo>
                  <a:lnTo>
                    <a:pt x="9961" y="16573"/>
                  </a:lnTo>
                  <a:lnTo>
                    <a:pt x="10044" y="16783"/>
                  </a:lnTo>
                  <a:lnTo>
                    <a:pt x="10170" y="16950"/>
                  </a:lnTo>
                  <a:lnTo>
                    <a:pt x="10337" y="17117"/>
                  </a:lnTo>
                  <a:lnTo>
                    <a:pt x="10463" y="17243"/>
                  </a:lnTo>
                  <a:lnTo>
                    <a:pt x="10672" y="17327"/>
                  </a:lnTo>
                  <a:lnTo>
                    <a:pt x="11049" y="17494"/>
                  </a:lnTo>
                  <a:lnTo>
                    <a:pt x="11467" y="17578"/>
                  </a:lnTo>
                  <a:lnTo>
                    <a:pt x="11928" y="17578"/>
                  </a:lnTo>
                  <a:lnTo>
                    <a:pt x="12430" y="17494"/>
                  </a:lnTo>
                  <a:lnTo>
                    <a:pt x="12890" y="17369"/>
                  </a:lnTo>
                  <a:lnTo>
                    <a:pt x="13350" y="17117"/>
                  </a:lnTo>
                  <a:lnTo>
                    <a:pt x="13685" y="16866"/>
                  </a:lnTo>
                  <a:lnTo>
                    <a:pt x="13936" y="16657"/>
                  </a:lnTo>
                  <a:lnTo>
                    <a:pt x="14187" y="16364"/>
                  </a:lnTo>
                  <a:lnTo>
                    <a:pt x="14355" y="16071"/>
                  </a:lnTo>
                  <a:lnTo>
                    <a:pt x="14522" y="15820"/>
                  </a:lnTo>
                  <a:lnTo>
                    <a:pt x="14648" y="15485"/>
                  </a:lnTo>
                  <a:lnTo>
                    <a:pt x="14731" y="15192"/>
                  </a:lnTo>
                  <a:lnTo>
                    <a:pt x="14731" y="14899"/>
                  </a:lnTo>
                  <a:lnTo>
                    <a:pt x="14731" y="2721"/>
                  </a:lnTo>
                  <a:lnTo>
                    <a:pt x="14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 name="Google Shape;331;p9"/>
            <p:cNvGrpSpPr/>
            <p:nvPr/>
          </p:nvGrpSpPr>
          <p:grpSpPr>
            <a:xfrm flipH="1">
              <a:off x="8196800" y="252522"/>
              <a:ext cx="639700" cy="856702"/>
              <a:chOff x="256950" y="3687150"/>
              <a:chExt cx="530475" cy="710425"/>
            </a:xfrm>
          </p:grpSpPr>
          <p:sp>
            <p:nvSpPr>
              <p:cNvPr id="332" name="Google Shape;332;p9"/>
              <p:cNvSpPr/>
              <p:nvPr/>
            </p:nvSpPr>
            <p:spPr>
              <a:xfrm>
                <a:off x="464100" y="4002075"/>
                <a:ext cx="323325" cy="39550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a:off x="256950" y="3687150"/>
                <a:ext cx="348425" cy="305525"/>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a:off x="329125" y="3847225"/>
                <a:ext cx="304500" cy="241700"/>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264275" y="3739450"/>
                <a:ext cx="315975" cy="213475"/>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a:off x="299850" y="3805375"/>
                <a:ext cx="323300" cy="222875"/>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6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65"/>
        <p:cNvGrpSpPr/>
        <p:nvPr/>
      </p:nvGrpSpPr>
      <p:grpSpPr>
        <a:xfrm>
          <a:off x="0" y="0"/>
          <a:ext cx="0" cy="0"/>
          <a:chOff x="0" y="0"/>
          <a:chExt cx="0" cy="0"/>
        </a:xfrm>
      </p:grpSpPr>
      <p:sp>
        <p:nvSpPr>
          <p:cNvPr id="366" name="Google Shape;366;p13"/>
          <p:cNvSpPr/>
          <p:nvPr/>
        </p:nvSpPr>
        <p:spPr>
          <a:xfrm>
            <a:off x="-799737" y="-3060024"/>
            <a:ext cx="2722066" cy="8435338"/>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E9E2BE">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3"/>
          <p:cNvSpPr/>
          <p:nvPr/>
        </p:nvSpPr>
        <p:spPr>
          <a:xfrm>
            <a:off x="6678768" y="368818"/>
            <a:ext cx="1969211" cy="2651931"/>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E9E2BE">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69" name="Google Shape;369;p13"/>
          <p:cNvSpPr txBox="1">
            <a:spLocks noGrp="1"/>
          </p:cNvSpPr>
          <p:nvPr>
            <p:ph type="title" idx="2"/>
          </p:nvPr>
        </p:nvSpPr>
        <p:spPr>
          <a:xfrm>
            <a:off x="2069613" y="1663562"/>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0" name="Google Shape;370;p13"/>
          <p:cNvSpPr txBox="1">
            <a:spLocks noGrp="1"/>
          </p:cNvSpPr>
          <p:nvPr>
            <p:ph type="subTitle" idx="1"/>
          </p:nvPr>
        </p:nvSpPr>
        <p:spPr>
          <a:xfrm>
            <a:off x="2069613" y="2191262"/>
            <a:ext cx="2305500" cy="52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1" name="Google Shape;371;p13"/>
          <p:cNvSpPr txBox="1">
            <a:spLocks noGrp="1"/>
          </p:cNvSpPr>
          <p:nvPr>
            <p:ph type="title" idx="3"/>
          </p:nvPr>
        </p:nvSpPr>
        <p:spPr>
          <a:xfrm>
            <a:off x="5922982" y="1663562"/>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2" name="Google Shape;372;p13"/>
          <p:cNvSpPr txBox="1">
            <a:spLocks noGrp="1"/>
          </p:cNvSpPr>
          <p:nvPr>
            <p:ph type="subTitle" idx="4"/>
          </p:nvPr>
        </p:nvSpPr>
        <p:spPr>
          <a:xfrm>
            <a:off x="5922983" y="2191262"/>
            <a:ext cx="2305500" cy="52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3" name="Google Shape;373;p13"/>
          <p:cNvSpPr txBox="1">
            <a:spLocks noGrp="1"/>
          </p:cNvSpPr>
          <p:nvPr>
            <p:ph type="title" idx="5"/>
          </p:nvPr>
        </p:nvSpPr>
        <p:spPr>
          <a:xfrm>
            <a:off x="2069613" y="3137851"/>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4" name="Google Shape;374;p13"/>
          <p:cNvSpPr txBox="1">
            <a:spLocks noGrp="1"/>
          </p:cNvSpPr>
          <p:nvPr>
            <p:ph type="subTitle" idx="6"/>
          </p:nvPr>
        </p:nvSpPr>
        <p:spPr>
          <a:xfrm>
            <a:off x="2069613" y="3665562"/>
            <a:ext cx="2305500" cy="52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5" name="Google Shape;375;p13"/>
          <p:cNvSpPr txBox="1">
            <a:spLocks noGrp="1"/>
          </p:cNvSpPr>
          <p:nvPr>
            <p:ph type="title" idx="7"/>
          </p:nvPr>
        </p:nvSpPr>
        <p:spPr>
          <a:xfrm>
            <a:off x="5922982" y="3137851"/>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6" name="Google Shape;376;p13"/>
          <p:cNvSpPr txBox="1">
            <a:spLocks noGrp="1"/>
          </p:cNvSpPr>
          <p:nvPr>
            <p:ph type="subTitle" idx="8"/>
          </p:nvPr>
        </p:nvSpPr>
        <p:spPr>
          <a:xfrm>
            <a:off x="5922983" y="3665562"/>
            <a:ext cx="2305500" cy="52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7" name="Google Shape;377;p13"/>
          <p:cNvSpPr txBox="1">
            <a:spLocks noGrp="1"/>
          </p:cNvSpPr>
          <p:nvPr>
            <p:ph type="title" idx="9" hasCustomPrompt="1"/>
          </p:nvPr>
        </p:nvSpPr>
        <p:spPr>
          <a:xfrm>
            <a:off x="874125" y="1673675"/>
            <a:ext cx="1048200" cy="1048200"/>
          </a:xfrm>
          <a:prstGeom prst="rect">
            <a:avLst/>
          </a:prstGeom>
          <a:solidFill>
            <a:schemeClr val="lt2"/>
          </a:solid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78" name="Google Shape;378;p13"/>
          <p:cNvSpPr txBox="1">
            <a:spLocks noGrp="1"/>
          </p:cNvSpPr>
          <p:nvPr>
            <p:ph type="title" idx="13" hasCustomPrompt="1"/>
          </p:nvPr>
        </p:nvSpPr>
        <p:spPr>
          <a:xfrm>
            <a:off x="874125" y="3153175"/>
            <a:ext cx="1048200" cy="1048200"/>
          </a:xfrm>
          <a:prstGeom prst="rect">
            <a:avLst/>
          </a:prstGeom>
          <a:solidFill>
            <a:schemeClr val="accent1"/>
          </a:solid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79" name="Google Shape;379;p13"/>
          <p:cNvSpPr txBox="1">
            <a:spLocks noGrp="1"/>
          </p:cNvSpPr>
          <p:nvPr>
            <p:ph type="title" idx="14" hasCustomPrompt="1"/>
          </p:nvPr>
        </p:nvSpPr>
        <p:spPr>
          <a:xfrm>
            <a:off x="4724300" y="1673675"/>
            <a:ext cx="1048200" cy="10482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80" name="Google Shape;380;p13"/>
          <p:cNvSpPr txBox="1">
            <a:spLocks noGrp="1"/>
          </p:cNvSpPr>
          <p:nvPr>
            <p:ph type="title" idx="15" hasCustomPrompt="1"/>
          </p:nvPr>
        </p:nvSpPr>
        <p:spPr>
          <a:xfrm>
            <a:off x="4724300" y="3153175"/>
            <a:ext cx="1048200" cy="10482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81" name="Google Shape;381;p13"/>
          <p:cNvSpPr/>
          <p:nvPr/>
        </p:nvSpPr>
        <p:spPr>
          <a:xfrm>
            <a:off x="658" y="-1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3"/>
          <p:cNvSpPr/>
          <p:nvPr/>
        </p:nvSpPr>
        <p:spPr>
          <a:xfrm>
            <a:off x="8439733" y="-1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3"/>
          <p:cNvSpPr/>
          <p:nvPr/>
        </p:nvSpPr>
        <p:spPr>
          <a:xfrm>
            <a:off x="8439733" y="444584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3"/>
          <p:cNvSpPr/>
          <p:nvPr/>
        </p:nvSpPr>
        <p:spPr>
          <a:xfrm>
            <a:off x="658" y="4445840"/>
            <a:ext cx="703613" cy="710007"/>
          </a:xfrm>
          <a:custGeom>
            <a:avLst/>
            <a:gdLst/>
            <a:ahLst/>
            <a:cxnLst/>
            <a:rect l="l" t="t" r="r" b="b"/>
            <a:pathLst>
              <a:path w="32350" h="32644" extrusionOk="0">
                <a:moveTo>
                  <a:pt x="0" y="1"/>
                </a:moveTo>
                <a:lnTo>
                  <a:pt x="0" y="32644"/>
                </a:lnTo>
                <a:lnTo>
                  <a:pt x="32350" y="32644"/>
                </a:lnTo>
                <a:lnTo>
                  <a:pt x="32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lt1"/>
        </a:solidFill>
        <a:effectLst/>
      </p:bgPr>
    </p:bg>
    <p:spTree>
      <p:nvGrpSpPr>
        <p:cNvPr id="1" name="Shape 385"/>
        <p:cNvGrpSpPr/>
        <p:nvPr/>
      </p:nvGrpSpPr>
      <p:grpSpPr>
        <a:xfrm>
          <a:off x="0" y="0"/>
          <a:ext cx="0" cy="0"/>
          <a:chOff x="0" y="0"/>
          <a:chExt cx="0" cy="0"/>
        </a:xfrm>
      </p:grpSpPr>
      <p:sp>
        <p:nvSpPr>
          <p:cNvPr id="386" name="Google Shape;386;p14"/>
          <p:cNvSpPr txBox="1">
            <a:spLocks noGrp="1"/>
          </p:cNvSpPr>
          <p:nvPr>
            <p:ph type="title"/>
          </p:nvPr>
        </p:nvSpPr>
        <p:spPr>
          <a:xfrm>
            <a:off x="2391900" y="3675113"/>
            <a:ext cx="4360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87" name="Google Shape;387;p14"/>
          <p:cNvSpPr txBox="1">
            <a:spLocks noGrp="1"/>
          </p:cNvSpPr>
          <p:nvPr>
            <p:ph type="subTitle" idx="1"/>
          </p:nvPr>
        </p:nvSpPr>
        <p:spPr>
          <a:xfrm>
            <a:off x="1956450" y="2242613"/>
            <a:ext cx="5231100" cy="127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3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8" name="Google Shape;388;p14"/>
          <p:cNvSpPr/>
          <p:nvPr/>
        </p:nvSpPr>
        <p:spPr>
          <a:xfrm>
            <a:off x="458376" y="-2353649"/>
            <a:ext cx="2722066" cy="8435338"/>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4"/>
          <p:cNvSpPr/>
          <p:nvPr/>
        </p:nvSpPr>
        <p:spPr>
          <a:xfrm>
            <a:off x="7073498" y="1990029"/>
            <a:ext cx="1350495" cy="2615043"/>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FFFFFF">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 name="Google Shape;390;p14"/>
          <p:cNvGrpSpPr/>
          <p:nvPr/>
        </p:nvGrpSpPr>
        <p:grpSpPr>
          <a:xfrm>
            <a:off x="7737120" y="3736821"/>
            <a:ext cx="1406195" cy="1418995"/>
            <a:chOff x="6589139" y="2578100"/>
            <a:chExt cx="2554860" cy="2578117"/>
          </a:xfrm>
        </p:grpSpPr>
        <p:sp>
          <p:nvSpPr>
            <p:cNvPr id="391" name="Google Shape;391;p14"/>
            <p:cNvSpPr/>
            <p:nvPr/>
          </p:nvSpPr>
          <p:spPr>
            <a:xfrm>
              <a:off x="786568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4"/>
            <p:cNvSpPr/>
            <p:nvPr/>
          </p:nvSpPr>
          <p:spPr>
            <a:xfrm>
              <a:off x="786568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4"/>
            <p:cNvSpPr/>
            <p:nvPr/>
          </p:nvSpPr>
          <p:spPr>
            <a:xfrm>
              <a:off x="658913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4"/>
            <p:cNvSpPr/>
            <p:nvPr/>
          </p:nvSpPr>
          <p:spPr>
            <a:xfrm>
              <a:off x="7020721" y="4231763"/>
              <a:ext cx="310944" cy="638365"/>
            </a:xfrm>
            <a:custGeom>
              <a:avLst/>
              <a:gdLst/>
              <a:ahLst/>
              <a:cxnLst/>
              <a:rect l="l" t="t" r="r" b="b"/>
              <a:pathLst>
                <a:path w="7869" h="16155" extrusionOk="0">
                  <a:moveTo>
                    <a:pt x="3684" y="1"/>
                  </a:moveTo>
                  <a:lnTo>
                    <a:pt x="3307" y="43"/>
                  </a:lnTo>
                  <a:lnTo>
                    <a:pt x="2972" y="126"/>
                  </a:lnTo>
                  <a:lnTo>
                    <a:pt x="2679" y="168"/>
                  </a:lnTo>
                  <a:lnTo>
                    <a:pt x="2135" y="419"/>
                  </a:lnTo>
                  <a:lnTo>
                    <a:pt x="1675" y="712"/>
                  </a:lnTo>
                  <a:lnTo>
                    <a:pt x="1298" y="1047"/>
                  </a:lnTo>
                  <a:lnTo>
                    <a:pt x="963" y="1424"/>
                  </a:lnTo>
                  <a:lnTo>
                    <a:pt x="671" y="1800"/>
                  </a:lnTo>
                  <a:lnTo>
                    <a:pt x="461" y="2219"/>
                  </a:lnTo>
                  <a:lnTo>
                    <a:pt x="336" y="2637"/>
                  </a:lnTo>
                  <a:lnTo>
                    <a:pt x="210" y="3056"/>
                  </a:lnTo>
                  <a:lnTo>
                    <a:pt x="85" y="3767"/>
                  </a:lnTo>
                  <a:lnTo>
                    <a:pt x="43" y="4269"/>
                  </a:lnTo>
                  <a:lnTo>
                    <a:pt x="1" y="4479"/>
                  </a:lnTo>
                  <a:lnTo>
                    <a:pt x="43" y="4437"/>
                  </a:lnTo>
                  <a:lnTo>
                    <a:pt x="1" y="4646"/>
                  </a:lnTo>
                  <a:lnTo>
                    <a:pt x="43" y="5065"/>
                  </a:lnTo>
                  <a:lnTo>
                    <a:pt x="168" y="5483"/>
                  </a:lnTo>
                  <a:lnTo>
                    <a:pt x="378" y="5818"/>
                  </a:lnTo>
                  <a:lnTo>
                    <a:pt x="587" y="6153"/>
                  </a:lnTo>
                  <a:lnTo>
                    <a:pt x="880" y="6404"/>
                  </a:lnTo>
                  <a:lnTo>
                    <a:pt x="1215" y="6571"/>
                  </a:lnTo>
                  <a:lnTo>
                    <a:pt x="1591" y="6697"/>
                  </a:lnTo>
                  <a:lnTo>
                    <a:pt x="2010" y="6738"/>
                  </a:lnTo>
                  <a:lnTo>
                    <a:pt x="2386" y="6697"/>
                  </a:lnTo>
                  <a:lnTo>
                    <a:pt x="2763" y="6571"/>
                  </a:lnTo>
                  <a:lnTo>
                    <a:pt x="3098" y="6404"/>
                  </a:lnTo>
                  <a:lnTo>
                    <a:pt x="3391" y="6153"/>
                  </a:lnTo>
                  <a:lnTo>
                    <a:pt x="3642" y="5818"/>
                  </a:lnTo>
                  <a:lnTo>
                    <a:pt x="3809" y="5483"/>
                  </a:lnTo>
                  <a:lnTo>
                    <a:pt x="3935" y="5065"/>
                  </a:lnTo>
                  <a:lnTo>
                    <a:pt x="3977" y="4646"/>
                  </a:lnTo>
                  <a:lnTo>
                    <a:pt x="3935" y="4228"/>
                  </a:lnTo>
                  <a:lnTo>
                    <a:pt x="3809" y="3851"/>
                  </a:lnTo>
                  <a:lnTo>
                    <a:pt x="3642" y="3474"/>
                  </a:lnTo>
                  <a:lnTo>
                    <a:pt x="3391" y="3181"/>
                  </a:lnTo>
                  <a:lnTo>
                    <a:pt x="3098" y="2888"/>
                  </a:lnTo>
                  <a:lnTo>
                    <a:pt x="2763" y="2721"/>
                  </a:lnTo>
                  <a:lnTo>
                    <a:pt x="2386" y="2595"/>
                  </a:lnTo>
                  <a:lnTo>
                    <a:pt x="2010" y="2554"/>
                  </a:lnTo>
                  <a:lnTo>
                    <a:pt x="1759" y="2554"/>
                  </a:lnTo>
                  <a:lnTo>
                    <a:pt x="1549" y="2595"/>
                  </a:lnTo>
                  <a:lnTo>
                    <a:pt x="1173" y="2763"/>
                  </a:lnTo>
                  <a:lnTo>
                    <a:pt x="1173" y="2512"/>
                  </a:lnTo>
                  <a:lnTo>
                    <a:pt x="1256" y="2261"/>
                  </a:lnTo>
                  <a:lnTo>
                    <a:pt x="1340" y="2009"/>
                  </a:lnTo>
                  <a:lnTo>
                    <a:pt x="1466" y="1758"/>
                  </a:lnTo>
                  <a:lnTo>
                    <a:pt x="1633" y="1591"/>
                  </a:lnTo>
                  <a:lnTo>
                    <a:pt x="1842" y="1382"/>
                  </a:lnTo>
                  <a:lnTo>
                    <a:pt x="2093" y="1214"/>
                  </a:lnTo>
                  <a:lnTo>
                    <a:pt x="2386" y="1047"/>
                  </a:lnTo>
                  <a:lnTo>
                    <a:pt x="2679" y="921"/>
                  </a:lnTo>
                  <a:lnTo>
                    <a:pt x="3056" y="796"/>
                  </a:lnTo>
                  <a:lnTo>
                    <a:pt x="3767" y="796"/>
                  </a:lnTo>
                  <a:lnTo>
                    <a:pt x="4144" y="921"/>
                  </a:lnTo>
                  <a:lnTo>
                    <a:pt x="4521" y="1089"/>
                  </a:lnTo>
                  <a:lnTo>
                    <a:pt x="4897" y="1382"/>
                  </a:lnTo>
                  <a:lnTo>
                    <a:pt x="5232" y="1758"/>
                  </a:lnTo>
                  <a:lnTo>
                    <a:pt x="5525" y="2302"/>
                  </a:lnTo>
                  <a:lnTo>
                    <a:pt x="5776" y="2930"/>
                  </a:lnTo>
                  <a:lnTo>
                    <a:pt x="5985" y="3725"/>
                  </a:lnTo>
                  <a:lnTo>
                    <a:pt x="6153" y="4646"/>
                  </a:lnTo>
                  <a:lnTo>
                    <a:pt x="6195" y="5148"/>
                  </a:lnTo>
                  <a:lnTo>
                    <a:pt x="6195" y="5692"/>
                  </a:lnTo>
                  <a:lnTo>
                    <a:pt x="6153" y="6194"/>
                  </a:lnTo>
                  <a:lnTo>
                    <a:pt x="6069" y="6697"/>
                  </a:lnTo>
                  <a:lnTo>
                    <a:pt x="5985" y="7199"/>
                  </a:lnTo>
                  <a:lnTo>
                    <a:pt x="5860" y="7743"/>
                  </a:lnTo>
                  <a:lnTo>
                    <a:pt x="5693" y="8245"/>
                  </a:lnTo>
                  <a:lnTo>
                    <a:pt x="5525" y="8705"/>
                  </a:lnTo>
                  <a:lnTo>
                    <a:pt x="5065" y="9710"/>
                  </a:lnTo>
                  <a:lnTo>
                    <a:pt x="4563" y="10631"/>
                  </a:lnTo>
                  <a:lnTo>
                    <a:pt x="4019" y="11509"/>
                  </a:lnTo>
                  <a:lnTo>
                    <a:pt x="3433" y="12346"/>
                  </a:lnTo>
                  <a:lnTo>
                    <a:pt x="2889" y="13100"/>
                  </a:lnTo>
                  <a:lnTo>
                    <a:pt x="2303" y="13811"/>
                  </a:lnTo>
                  <a:lnTo>
                    <a:pt x="1256" y="14941"/>
                  </a:lnTo>
                  <a:lnTo>
                    <a:pt x="545" y="15694"/>
                  </a:lnTo>
                  <a:lnTo>
                    <a:pt x="252" y="15945"/>
                  </a:lnTo>
                  <a:lnTo>
                    <a:pt x="754" y="16155"/>
                  </a:lnTo>
                  <a:lnTo>
                    <a:pt x="1215" y="15904"/>
                  </a:lnTo>
                  <a:lnTo>
                    <a:pt x="1717" y="15527"/>
                  </a:lnTo>
                  <a:lnTo>
                    <a:pt x="2428" y="14983"/>
                  </a:lnTo>
                  <a:lnTo>
                    <a:pt x="3223" y="14313"/>
                  </a:lnTo>
                  <a:lnTo>
                    <a:pt x="4144" y="13393"/>
                  </a:lnTo>
                  <a:lnTo>
                    <a:pt x="4646" y="12849"/>
                  </a:lnTo>
                  <a:lnTo>
                    <a:pt x="5148" y="12263"/>
                  </a:lnTo>
                  <a:lnTo>
                    <a:pt x="5651" y="11593"/>
                  </a:lnTo>
                  <a:lnTo>
                    <a:pt x="6195" y="10882"/>
                  </a:lnTo>
                  <a:lnTo>
                    <a:pt x="6446" y="10505"/>
                  </a:lnTo>
                  <a:lnTo>
                    <a:pt x="6697" y="10128"/>
                  </a:lnTo>
                  <a:lnTo>
                    <a:pt x="7074" y="9291"/>
                  </a:lnTo>
                  <a:lnTo>
                    <a:pt x="7408" y="8412"/>
                  </a:lnTo>
                  <a:lnTo>
                    <a:pt x="7659" y="7534"/>
                  </a:lnTo>
                  <a:lnTo>
                    <a:pt x="7785" y="6613"/>
                  </a:lnTo>
                  <a:lnTo>
                    <a:pt x="7869" y="5692"/>
                  </a:lnTo>
                  <a:lnTo>
                    <a:pt x="7827" y="4813"/>
                  </a:lnTo>
                  <a:lnTo>
                    <a:pt x="7743" y="3976"/>
                  </a:lnTo>
                  <a:lnTo>
                    <a:pt x="7576" y="3139"/>
                  </a:lnTo>
                  <a:lnTo>
                    <a:pt x="7283" y="2386"/>
                  </a:lnTo>
                  <a:lnTo>
                    <a:pt x="7157" y="2051"/>
                  </a:lnTo>
                  <a:lnTo>
                    <a:pt x="6948" y="1717"/>
                  </a:lnTo>
                  <a:lnTo>
                    <a:pt x="6739" y="1424"/>
                  </a:lnTo>
                  <a:lnTo>
                    <a:pt x="6530" y="1131"/>
                  </a:lnTo>
                  <a:lnTo>
                    <a:pt x="6278" y="880"/>
                  </a:lnTo>
                  <a:lnTo>
                    <a:pt x="6027" y="670"/>
                  </a:lnTo>
                  <a:lnTo>
                    <a:pt x="5734" y="461"/>
                  </a:lnTo>
                  <a:lnTo>
                    <a:pt x="5441" y="294"/>
                  </a:lnTo>
                  <a:lnTo>
                    <a:pt x="5148" y="168"/>
                  </a:lnTo>
                  <a:lnTo>
                    <a:pt x="4772" y="84"/>
                  </a:lnTo>
                  <a:lnTo>
                    <a:pt x="44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4"/>
            <p:cNvSpPr/>
            <p:nvPr/>
          </p:nvSpPr>
          <p:spPr>
            <a:xfrm>
              <a:off x="7356441" y="4292972"/>
              <a:ext cx="79425" cy="95942"/>
            </a:xfrm>
            <a:custGeom>
              <a:avLst/>
              <a:gdLst/>
              <a:ahLst/>
              <a:cxnLst/>
              <a:rect l="l" t="t" r="r" b="b"/>
              <a:pathLst>
                <a:path w="2010" h="2428" extrusionOk="0">
                  <a:moveTo>
                    <a:pt x="796" y="0"/>
                  </a:moveTo>
                  <a:lnTo>
                    <a:pt x="628" y="84"/>
                  </a:lnTo>
                  <a:lnTo>
                    <a:pt x="461" y="209"/>
                  </a:lnTo>
                  <a:lnTo>
                    <a:pt x="293" y="335"/>
                  </a:lnTo>
                  <a:lnTo>
                    <a:pt x="168" y="544"/>
                  </a:lnTo>
                  <a:lnTo>
                    <a:pt x="84" y="753"/>
                  </a:lnTo>
                  <a:lnTo>
                    <a:pt x="42" y="963"/>
                  </a:lnTo>
                  <a:lnTo>
                    <a:pt x="0" y="1214"/>
                  </a:lnTo>
                  <a:lnTo>
                    <a:pt x="42" y="1465"/>
                  </a:lnTo>
                  <a:lnTo>
                    <a:pt x="84" y="1674"/>
                  </a:lnTo>
                  <a:lnTo>
                    <a:pt x="168" y="1883"/>
                  </a:lnTo>
                  <a:lnTo>
                    <a:pt x="293" y="2093"/>
                  </a:lnTo>
                  <a:lnTo>
                    <a:pt x="461" y="2218"/>
                  </a:lnTo>
                  <a:lnTo>
                    <a:pt x="628" y="2344"/>
                  </a:lnTo>
                  <a:lnTo>
                    <a:pt x="796" y="2427"/>
                  </a:lnTo>
                  <a:lnTo>
                    <a:pt x="1214" y="2427"/>
                  </a:lnTo>
                  <a:lnTo>
                    <a:pt x="1381" y="2344"/>
                  </a:lnTo>
                  <a:lnTo>
                    <a:pt x="1549" y="2218"/>
                  </a:lnTo>
                  <a:lnTo>
                    <a:pt x="1716" y="2093"/>
                  </a:lnTo>
                  <a:lnTo>
                    <a:pt x="1842" y="1883"/>
                  </a:lnTo>
                  <a:lnTo>
                    <a:pt x="1926" y="1674"/>
                  </a:lnTo>
                  <a:lnTo>
                    <a:pt x="1967" y="1465"/>
                  </a:lnTo>
                  <a:lnTo>
                    <a:pt x="2009" y="1214"/>
                  </a:lnTo>
                  <a:lnTo>
                    <a:pt x="1967" y="963"/>
                  </a:lnTo>
                  <a:lnTo>
                    <a:pt x="1926" y="753"/>
                  </a:lnTo>
                  <a:lnTo>
                    <a:pt x="1842" y="544"/>
                  </a:lnTo>
                  <a:lnTo>
                    <a:pt x="1716" y="335"/>
                  </a:lnTo>
                  <a:lnTo>
                    <a:pt x="1549" y="209"/>
                  </a:lnTo>
                  <a:lnTo>
                    <a:pt x="1381" y="84"/>
                  </a:lnTo>
                  <a:lnTo>
                    <a:pt x="12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4"/>
            <p:cNvSpPr/>
            <p:nvPr/>
          </p:nvSpPr>
          <p:spPr>
            <a:xfrm>
              <a:off x="7351462" y="4440126"/>
              <a:ext cx="77766" cy="97602"/>
            </a:xfrm>
            <a:custGeom>
              <a:avLst/>
              <a:gdLst/>
              <a:ahLst/>
              <a:cxnLst/>
              <a:rect l="l" t="t" r="r" b="b"/>
              <a:pathLst>
                <a:path w="1968" h="2470" extrusionOk="0">
                  <a:moveTo>
                    <a:pt x="963" y="1"/>
                  </a:moveTo>
                  <a:lnTo>
                    <a:pt x="754" y="43"/>
                  </a:lnTo>
                  <a:lnTo>
                    <a:pt x="587" y="126"/>
                  </a:lnTo>
                  <a:lnTo>
                    <a:pt x="419" y="210"/>
                  </a:lnTo>
                  <a:lnTo>
                    <a:pt x="294" y="377"/>
                  </a:lnTo>
                  <a:lnTo>
                    <a:pt x="168" y="545"/>
                  </a:lnTo>
                  <a:lnTo>
                    <a:pt x="43" y="754"/>
                  </a:lnTo>
                  <a:lnTo>
                    <a:pt x="1" y="1005"/>
                  </a:lnTo>
                  <a:lnTo>
                    <a:pt x="1" y="1256"/>
                  </a:lnTo>
                  <a:lnTo>
                    <a:pt x="1" y="1465"/>
                  </a:lnTo>
                  <a:lnTo>
                    <a:pt x="43" y="1717"/>
                  </a:lnTo>
                  <a:lnTo>
                    <a:pt x="168" y="1926"/>
                  </a:lnTo>
                  <a:lnTo>
                    <a:pt x="294" y="2093"/>
                  </a:lnTo>
                  <a:lnTo>
                    <a:pt x="419" y="2261"/>
                  </a:lnTo>
                  <a:lnTo>
                    <a:pt x="587" y="2386"/>
                  </a:lnTo>
                  <a:lnTo>
                    <a:pt x="754" y="2428"/>
                  </a:lnTo>
                  <a:lnTo>
                    <a:pt x="963" y="2470"/>
                  </a:lnTo>
                  <a:lnTo>
                    <a:pt x="1173" y="2428"/>
                  </a:lnTo>
                  <a:lnTo>
                    <a:pt x="1340" y="2386"/>
                  </a:lnTo>
                  <a:lnTo>
                    <a:pt x="1507" y="2261"/>
                  </a:lnTo>
                  <a:lnTo>
                    <a:pt x="1675" y="2093"/>
                  </a:lnTo>
                  <a:lnTo>
                    <a:pt x="1800" y="1926"/>
                  </a:lnTo>
                  <a:lnTo>
                    <a:pt x="1884" y="1717"/>
                  </a:lnTo>
                  <a:lnTo>
                    <a:pt x="1926" y="1465"/>
                  </a:lnTo>
                  <a:lnTo>
                    <a:pt x="1968" y="1256"/>
                  </a:lnTo>
                  <a:lnTo>
                    <a:pt x="1926" y="1005"/>
                  </a:lnTo>
                  <a:lnTo>
                    <a:pt x="1884" y="754"/>
                  </a:lnTo>
                  <a:lnTo>
                    <a:pt x="1800" y="545"/>
                  </a:lnTo>
                  <a:lnTo>
                    <a:pt x="1675" y="377"/>
                  </a:lnTo>
                  <a:lnTo>
                    <a:pt x="1507" y="210"/>
                  </a:lnTo>
                  <a:lnTo>
                    <a:pt x="1340" y="126"/>
                  </a:lnTo>
                  <a:lnTo>
                    <a:pt x="1173" y="43"/>
                  </a:lnTo>
                  <a:lnTo>
                    <a:pt x="9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4"/>
            <p:cNvSpPr/>
            <p:nvPr/>
          </p:nvSpPr>
          <p:spPr>
            <a:xfrm>
              <a:off x="8178974" y="2900542"/>
              <a:ext cx="534203" cy="719410"/>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14"/>
          <p:cNvGrpSpPr/>
          <p:nvPr/>
        </p:nvGrpSpPr>
        <p:grpSpPr>
          <a:xfrm>
            <a:off x="-5163" y="-9894"/>
            <a:ext cx="1406163" cy="1417964"/>
            <a:chOff x="5310729" y="44"/>
            <a:chExt cx="2556660" cy="2578117"/>
          </a:xfrm>
        </p:grpSpPr>
        <p:grpSp>
          <p:nvGrpSpPr>
            <p:cNvPr id="399" name="Google Shape;399;p14"/>
            <p:cNvGrpSpPr/>
            <p:nvPr/>
          </p:nvGrpSpPr>
          <p:grpSpPr>
            <a:xfrm>
              <a:off x="5310729" y="44"/>
              <a:ext cx="1278335" cy="2578117"/>
              <a:chOff x="4146875" y="1183500"/>
              <a:chExt cx="808765" cy="1631100"/>
            </a:xfrm>
          </p:grpSpPr>
          <p:sp>
            <p:nvSpPr>
              <p:cNvPr id="400" name="Google Shape;400;p14"/>
              <p:cNvSpPr/>
              <p:nvPr/>
            </p:nvSpPr>
            <p:spPr>
              <a:xfrm>
                <a:off x="4146875" y="1183500"/>
                <a:ext cx="808765" cy="1631100"/>
              </a:xfrm>
              <a:custGeom>
                <a:avLst/>
                <a:gdLst/>
                <a:ahLst/>
                <a:cxnLst/>
                <a:rect l="l" t="t" r="r" b="b"/>
                <a:pathLst>
                  <a:path w="36871" h="65244" extrusionOk="0">
                    <a:moveTo>
                      <a:pt x="1" y="0"/>
                    </a:moveTo>
                    <a:lnTo>
                      <a:pt x="1" y="65244"/>
                    </a:lnTo>
                    <a:lnTo>
                      <a:pt x="36870" y="65244"/>
                    </a:lnTo>
                    <a:lnTo>
                      <a:pt x="368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4"/>
              <p:cNvSpPr/>
              <p:nvPr/>
            </p:nvSpPr>
            <p:spPr>
              <a:xfrm>
                <a:off x="4330850" y="1395875"/>
                <a:ext cx="401775" cy="1245050"/>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 name="Google Shape;402;p14"/>
            <p:cNvSpPr/>
            <p:nvPr/>
          </p:nvSpPr>
          <p:spPr>
            <a:xfrm>
              <a:off x="6589039" y="51"/>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4"/>
            <p:cNvSpPr/>
            <p:nvPr/>
          </p:nvSpPr>
          <p:spPr>
            <a:xfrm>
              <a:off x="6901603" y="277881"/>
              <a:ext cx="527565" cy="673099"/>
            </a:xfrm>
            <a:custGeom>
              <a:avLst/>
              <a:gdLst/>
              <a:ahLst/>
              <a:cxnLst/>
              <a:rect l="l" t="t" r="r" b="b"/>
              <a:pathLst>
                <a:path w="13351" h="17034" extrusionOk="0">
                  <a:moveTo>
                    <a:pt x="10881" y="1"/>
                  </a:moveTo>
                  <a:lnTo>
                    <a:pt x="5482" y="13811"/>
                  </a:lnTo>
                  <a:lnTo>
                    <a:pt x="5273" y="13476"/>
                  </a:lnTo>
                  <a:lnTo>
                    <a:pt x="5022" y="13183"/>
                  </a:lnTo>
                  <a:lnTo>
                    <a:pt x="4687" y="12932"/>
                  </a:lnTo>
                  <a:lnTo>
                    <a:pt x="4269" y="12765"/>
                  </a:lnTo>
                  <a:lnTo>
                    <a:pt x="3850" y="12639"/>
                  </a:lnTo>
                  <a:lnTo>
                    <a:pt x="3390" y="12556"/>
                  </a:lnTo>
                  <a:lnTo>
                    <a:pt x="2930" y="12556"/>
                  </a:lnTo>
                  <a:lnTo>
                    <a:pt x="2427" y="12597"/>
                  </a:lnTo>
                  <a:lnTo>
                    <a:pt x="1841" y="12765"/>
                  </a:lnTo>
                  <a:lnTo>
                    <a:pt x="1339" y="12974"/>
                  </a:lnTo>
                  <a:lnTo>
                    <a:pt x="921" y="13267"/>
                  </a:lnTo>
                  <a:lnTo>
                    <a:pt x="544" y="13644"/>
                  </a:lnTo>
                  <a:lnTo>
                    <a:pt x="293" y="14020"/>
                  </a:lnTo>
                  <a:lnTo>
                    <a:pt x="167" y="14230"/>
                  </a:lnTo>
                  <a:lnTo>
                    <a:pt x="84" y="14439"/>
                  </a:lnTo>
                  <a:lnTo>
                    <a:pt x="42" y="14648"/>
                  </a:lnTo>
                  <a:lnTo>
                    <a:pt x="0" y="14899"/>
                  </a:lnTo>
                  <a:lnTo>
                    <a:pt x="0" y="15108"/>
                  </a:lnTo>
                  <a:lnTo>
                    <a:pt x="42" y="15318"/>
                  </a:lnTo>
                  <a:lnTo>
                    <a:pt x="84" y="15569"/>
                  </a:lnTo>
                  <a:lnTo>
                    <a:pt x="167" y="15778"/>
                  </a:lnTo>
                  <a:lnTo>
                    <a:pt x="293" y="15945"/>
                  </a:lnTo>
                  <a:lnTo>
                    <a:pt x="419" y="16155"/>
                  </a:lnTo>
                  <a:lnTo>
                    <a:pt x="586" y="16322"/>
                  </a:lnTo>
                  <a:lnTo>
                    <a:pt x="753" y="16448"/>
                  </a:lnTo>
                  <a:lnTo>
                    <a:pt x="1172" y="16741"/>
                  </a:lnTo>
                  <a:lnTo>
                    <a:pt x="1632" y="16908"/>
                  </a:lnTo>
                  <a:lnTo>
                    <a:pt x="2134" y="17033"/>
                  </a:lnTo>
                  <a:lnTo>
                    <a:pt x="2678" y="17033"/>
                  </a:lnTo>
                  <a:lnTo>
                    <a:pt x="3264" y="16992"/>
                  </a:lnTo>
                  <a:lnTo>
                    <a:pt x="3683" y="16866"/>
                  </a:lnTo>
                  <a:lnTo>
                    <a:pt x="4018" y="16741"/>
                  </a:lnTo>
                  <a:lnTo>
                    <a:pt x="4394" y="16573"/>
                  </a:lnTo>
                  <a:lnTo>
                    <a:pt x="4687" y="16364"/>
                  </a:lnTo>
                  <a:lnTo>
                    <a:pt x="4938" y="16113"/>
                  </a:lnTo>
                  <a:lnTo>
                    <a:pt x="5189" y="15862"/>
                  </a:lnTo>
                  <a:lnTo>
                    <a:pt x="5399" y="15569"/>
                  </a:lnTo>
                  <a:lnTo>
                    <a:pt x="5524" y="15276"/>
                  </a:lnTo>
                  <a:lnTo>
                    <a:pt x="8496" y="7659"/>
                  </a:lnTo>
                  <a:lnTo>
                    <a:pt x="9040" y="8078"/>
                  </a:lnTo>
                  <a:lnTo>
                    <a:pt x="9374" y="8329"/>
                  </a:lnTo>
                  <a:lnTo>
                    <a:pt x="9751" y="8622"/>
                  </a:lnTo>
                  <a:lnTo>
                    <a:pt x="10086" y="8956"/>
                  </a:lnTo>
                  <a:lnTo>
                    <a:pt x="10421" y="9333"/>
                  </a:lnTo>
                  <a:lnTo>
                    <a:pt x="10672" y="9752"/>
                  </a:lnTo>
                  <a:lnTo>
                    <a:pt x="10755" y="9961"/>
                  </a:lnTo>
                  <a:lnTo>
                    <a:pt x="10839" y="10212"/>
                  </a:lnTo>
                  <a:lnTo>
                    <a:pt x="10881" y="10630"/>
                  </a:lnTo>
                  <a:lnTo>
                    <a:pt x="10923" y="11049"/>
                  </a:lnTo>
                  <a:lnTo>
                    <a:pt x="10881" y="11467"/>
                  </a:lnTo>
                  <a:lnTo>
                    <a:pt x="10839" y="11844"/>
                  </a:lnTo>
                  <a:lnTo>
                    <a:pt x="10714" y="12597"/>
                  </a:lnTo>
                  <a:lnTo>
                    <a:pt x="10463" y="13225"/>
                  </a:lnTo>
                  <a:lnTo>
                    <a:pt x="10253" y="13769"/>
                  </a:lnTo>
                  <a:lnTo>
                    <a:pt x="10002" y="14188"/>
                  </a:lnTo>
                  <a:lnTo>
                    <a:pt x="9793" y="14564"/>
                  </a:lnTo>
                  <a:lnTo>
                    <a:pt x="9751" y="15318"/>
                  </a:lnTo>
                  <a:lnTo>
                    <a:pt x="10044" y="14983"/>
                  </a:lnTo>
                  <a:lnTo>
                    <a:pt x="10379" y="14522"/>
                  </a:lnTo>
                  <a:lnTo>
                    <a:pt x="10714" y="13937"/>
                  </a:lnTo>
                  <a:lnTo>
                    <a:pt x="11048" y="13225"/>
                  </a:lnTo>
                  <a:lnTo>
                    <a:pt x="11174" y="12849"/>
                  </a:lnTo>
                  <a:lnTo>
                    <a:pt x="11299" y="12388"/>
                  </a:lnTo>
                  <a:lnTo>
                    <a:pt x="11383" y="11970"/>
                  </a:lnTo>
                  <a:lnTo>
                    <a:pt x="11425" y="11467"/>
                  </a:lnTo>
                  <a:lnTo>
                    <a:pt x="11425" y="10965"/>
                  </a:lnTo>
                  <a:lnTo>
                    <a:pt x="11383" y="10463"/>
                  </a:lnTo>
                  <a:lnTo>
                    <a:pt x="11216" y="9417"/>
                  </a:lnTo>
                  <a:lnTo>
                    <a:pt x="10965" y="8371"/>
                  </a:lnTo>
                  <a:lnTo>
                    <a:pt x="10672" y="7408"/>
                  </a:lnTo>
                  <a:lnTo>
                    <a:pt x="10379" y="6529"/>
                  </a:lnTo>
                  <a:lnTo>
                    <a:pt x="9877" y="5232"/>
                  </a:lnTo>
                  <a:lnTo>
                    <a:pt x="9626" y="4730"/>
                  </a:lnTo>
                  <a:lnTo>
                    <a:pt x="10086" y="3600"/>
                  </a:lnTo>
                  <a:lnTo>
                    <a:pt x="10672" y="4018"/>
                  </a:lnTo>
                  <a:lnTo>
                    <a:pt x="11048" y="4311"/>
                  </a:lnTo>
                  <a:lnTo>
                    <a:pt x="11467" y="4688"/>
                  </a:lnTo>
                  <a:lnTo>
                    <a:pt x="11885" y="5064"/>
                  </a:lnTo>
                  <a:lnTo>
                    <a:pt x="12262" y="5525"/>
                  </a:lnTo>
                  <a:lnTo>
                    <a:pt x="12388" y="5734"/>
                  </a:lnTo>
                  <a:lnTo>
                    <a:pt x="12555" y="5985"/>
                  </a:lnTo>
                  <a:lnTo>
                    <a:pt x="12639" y="6236"/>
                  </a:lnTo>
                  <a:lnTo>
                    <a:pt x="12722" y="6487"/>
                  </a:lnTo>
                  <a:lnTo>
                    <a:pt x="12764" y="6906"/>
                  </a:lnTo>
                  <a:lnTo>
                    <a:pt x="12806" y="7283"/>
                  </a:lnTo>
                  <a:lnTo>
                    <a:pt x="12806" y="7659"/>
                  </a:lnTo>
                  <a:lnTo>
                    <a:pt x="12764" y="8036"/>
                  </a:lnTo>
                  <a:lnTo>
                    <a:pt x="12639" y="8705"/>
                  </a:lnTo>
                  <a:lnTo>
                    <a:pt x="12471" y="9291"/>
                  </a:lnTo>
                  <a:lnTo>
                    <a:pt x="12304" y="9793"/>
                  </a:lnTo>
                  <a:lnTo>
                    <a:pt x="12095" y="10170"/>
                  </a:lnTo>
                  <a:lnTo>
                    <a:pt x="11927" y="10463"/>
                  </a:lnTo>
                  <a:lnTo>
                    <a:pt x="11927" y="11216"/>
                  </a:lnTo>
                  <a:lnTo>
                    <a:pt x="12220" y="10840"/>
                  </a:lnTo>
                  <a:lnTo>
                    <a:pt x="12471" y="10379"/>
                  </a:lnTo>
                  <a:lnTo>
                    <a:pt x="12806" y="9752"/>
                  </a:lnTo>
                  <a:lnTo>
                    <a:pt x="13057" y="9040"/>
                  </a:lnTo>
                  <a:lnTo>
                    <a:pt x="13183" y="8622"/>
                  </a:lnTo>
                  <a:lnTo>
                    <a:pt x="13266" y="8203"/>
                  </a:lnTo>
                  <a:lnTo>
                    <a:pt x="13308" y="7743"/>
                  </a:lnTo>
                  <a:lnTo>
                    <a:pt x="13350" y="7241"/>
                  </a:lnTo>
                  <a:lnTo>
                    <a:pt x="13308" y="6738"/>
                  </a:lnTo>
                  <a:lnTo>
                    <a:pt x="13225" y="6236"/>
                  </a:lnTo>
                  <a:lnTo>
                    <a:pt x="13015" y="5357"/>
                  </a:lnTo>
                  <a:lnTo>
                    <a:pt x="12764" y="4479"/>
                  </a:lnTo>
                  <a:lnTo>
                    <a:pt x="12471" y="3642"/>
                  </a:lnTo>
                  <a:lnTo>
                    <a:pt x="12136" y="2888"/>
                  </a:lnTo>
                  <a:lnTo>
                    <a:pt x="11592" y="1633"/>
                  </a:lnTo>
                  <a:lnTo>
                    <a:pt x="11174" y="838"/>
                  </a:lnTo>
                  <a:lnTo>
                    <a:pt x="11425" y="210"/>
                  </a:lnTo>
                  <a:lnTo>
                    <a:pt x="108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
  <p:cSld name="CUSTOM_8">
    <p:spTree>
      <p:nvGrpSpPr>
        <p:cNvPr id="1" name="Shape 404"/>
        <p:cNvGrpSpPr/>
        <p:nvPr/>
      </p:nvGrpSpPr>
      <p:grpSpPr>
        <a:xfrm>
          <a:off x="0" y="0"/>
          <a:ext cx="0" cy="0"/>
          <a:chOff x="0" y="0"/>
          <a:chExt cx="0" cy="0"/>
        </a:xfrm>
      </p:grpSpPr>
      <p:sp>
        <p:nvSpPr>
          <p:cNvPr id="405" name="Google Shape;405;p15"/>
          <p:cNvSpPr/>
          <p:nvPr/>
        </p:nvSpPr>
        <p:spPr>
          <a:xfrm>
            <a:off x="-5" y="850126"/>
            <a:ext cx="2439435" cy="2910697"/>
          </a:xfrm>
          <a:custGeom>
            <a:avLst/>
            <a:gdLst/>
            <a:ahLst/>
            <a:cxnLst/>
            <a:rect l="l" t="t" r="r" b="b"/>
            <a:pathLst>
              <a:path w="14732" h="17578" extrusionOk="0">
                <a:moveTo>
                  <a:pt x="4436" y="1"/>
                </a:moveTo>
                <a:lnTo>
                  <a:pt x="4436" y="2721"/>
                </a:lnTo>
                <a:lnTo>
                  <a:pt x="4436" y="13644"/>
                </a:lnTo>
                <a:lnTo>
                  <a:pt x="4143" y="13435"/>
                </a:lnTo>
                <a:lnTo>
                  <a:pt x="3809" y="13267"/>
                </a:lnTo>
                <a:lnTo>
                  <a:pt x="3432" y="13184"/>
                </a:lnTo>
                <a:lnTo>
                  <a:pt x="3055" y="13142"/>
                </a:lnTo>
                <a:lnTo>
                  <a:pt x="2637" y="13184"/>
                </a:lnTo>
                <a:lnTo>
                  <a:pt x="2218" y="13267"/>
                </a:lnTo>
                <a:lnTo>
                  <a:pt x="1800" y="13435"/>
                </a:lnTo>
                <a:lnTo>
                  <a:pt x="1381" y="13644"/>
                </a:lnTo>
                <a:lnTo>
                  <a:pt x="963" y="13979"/>
                </a:lnTo>
                <a:lnTo>
                  <a:pt x="586" y="14313"/>
                </a:lnTo>
                <a:lnTo>
                  <a:pt x="335" y="14732"/>
                </a:lnTo>
                <a:lnTo>
                  <a:pt x="126" y="15150"/>
                </a:lnTo>
                <a:lnTo>
                  <a:pt x="42" y="15569"/>
                </a:lnTo>
                <a:lnTo>
                  <a:pt x="0" y="15987"/>
                </a:lnTo>
                <a:lnTo>
                  <a:pt x="42" y="16197"/>
                </a:lnTo>
                <a:lnTo>
                  <a:pt x="84" y="16406"/>
                </a:lnTo>
                <a:lnTo>
                  <a:pt x="168" y="16573"/>
                </a:lnTo>
                <a:lnTo>
                  <a:pt x="251" y="16783"/>
                </a:lnTo>
                <a:lnTo>
                  <a:pt x="377" y="16950"/>
                </a:lnTo>
                <a:lnTo>
                  <a:pt x="544" y="17117"/>
                </a:lnTo>
                <a:lnTo>
                  <a:pt x="670" y="17243"/>
                </a:lnTo>
                <a:lnTo>
                  <a:pt x="879" y="17327"/>
                </a:lnTo>
                <a:lnTo>
                  <a:pt x="1256" y="17494"/>
                </a:lnTo>
                <a:lnTo>
                  <a:pt x="1674" y="17578"/>
                </a:lnTo>
                <a:lnTo>
                  <a:pt x="2135" y="17578"/>
                </a:lnTo>
                <a:lnTo>
                  <a:pt x="2637" y="17494"/>
                </a:lnTo>
                <a:lnTo>
                  <a:pt x="3097" y="17369"/>
                </a:lnTo>
                <a:lnTo>
                  <a:pt x="3558" y="17117"/>
                </a:lnTo>
                <a:lnTo>
                  <a:pt x="3892" y="16866"/>
                </a:lnTo>
                <a:lnTo>
                  <a:pt x="4143" y="16657"/>
                </a:lnTo>
                <a:lnTo>
                  <a:pt x="4395" y="16364"/>
                </a:lnTo>
                <a:lnTo>
                  <a:pt x="4604" y="16071"/>
                </a:lnTo>
                <a:lnTo>
                  <a:pt x="4729" y="15820"/>
                </a:lnTo>
                <a:lnTo>
                  <a:pt x="4855" y="15485"/>
                </a:lnTo>
                <a:lnTo>
                  <a:pt x="4939" y="15192"/>
                </a:lnTo>
                <a:lnTo>
                  <a:pt x="4939" y="14899"/>
                </a:lnTo>
                <a:lnTo>
                  <a:pt x="4939" y="2721"/>
                </a:lnTo>
                <a:lnTo>
                  <a:pt x="14229" y="2721"/>
                </a:lnTo>
                <a:lnTo>
                  <a:pt x="14229" y="13644"/>
                </a:lnTo>
                <a:lnTo>
                  <a:pt x="13936" y="13435"/>
                </a:lnTo>
                <a:lnTo>
                  <a:pt x="13602" y="13267"/>
                </a:lnTo>
                <a:lnTo>
                  <a:pt x="13225" y="13184"/>
                </a:lnTo>
                <a:lnTo>
                  <a:pt x="12806" y="13142"/>
                </a:lnTo>
                <a:lnTo>
                  <a:pt x="12430" y="13184"/>
                </a:lnTo>
                <a:lnTo>
                  <a:pt x="12011" y="13267"/>
                </a:lnTo>
                <a:lnTo>
                  <a:pt x="11593" y="13435"/>
                </a:lnTo>
                <a:lnTo>
                  <a:pt x="11174" y="13644"/>
                </a:lnTo>
                <a:lnTo>
                  <a:pt x="10756" y="13979"/>
                </a:lnTo>
                <a:lnTo>
                  <a:pt x="10379" y="14313"/>
                </a:lnTo>
                <a:lnTo>
                  <a:pt x="10128" y="14732"/>
                </a:lnTo>
                <a:lnTo>
                  <a:pt x="9919" y="15150"/>
                </a:lnTo>
                <a:lnTo>
                  <a:pt x="9835" y="15569"/>
                </a:lnTo>
                <a:lnTo>
                  <a:pt x="9793" y="15987"/>
                </a:lnTo>
                <a:lnTo>
                  <a:pt x="9835" y="16197"/>
                </a:lnTo>
                <a:lnTo>
                  <a:pt x="9877" y="16406"/>
                </a:lnTo>
                <a:lnTo>
                  <a:pt x="9961" y="16573"/>
                </a:lnTo>
                <a:lnTo>
                  <a:pt x="10044" y="16783"/>
                </a:lnTo>
                <a:lnTo>
                  <a:pt x="10170" y="16950"/>
                </a:lnTo>
                <a:lnTo>
                  <a:pt x="10337" y="17117"/>
                </a:lnTo>
                <a:lnTo>
                  <a:pt x="10463" y="17243"/>
                </a:lnTo>
                <a:lnTo>
                  <a:pt x="10672" y="17327"/>
                </a:lnTo>
                <a:lnTo>
                  <a:pt x="11049" y="17494"/>
                </a:lnTo>
                <a:lnTo>
                  <a:pt x="11467" y="17578"/>
                </a:lnTo>
                <a:lnTo>
                  <a:pt x="11928" y="17578"/>
                </a:lnTo>
                <a:lnTo>
                  <a:pt x="12430" y="17494"/>
                </a:lnTo>
                <a:lnTo>
                  <a:pt x="12890" y="17369"/>
                </a:lnTo>
                <a:lnTo>
                  <a:pt x="13350" y="17117"/>
                </a:lnTo>
                <a:lnTo>
                  <a:pt x="13685" y="16866"/>
                </a:lnTo>
                <a:lnTo>
                  <a:pt x="13936" y="16657"/>
                </a:lnTo>
                <a:lnTo>
                  <a:pt x="14187" y="16364"/>
                </a:lnTo>
                <a:lnTo>
                  <a:pt x="14355" y="16071"/>
                </a:lnTo>
                <a:lnTo>
                  <a:pt x="14522" y="15820"/>
                </a:lnTo>
                <a:lnTo>
                  <a:pt x="14648" y="15485"/>
                </a:lnTo>
                <a:lnTo>
                  <a:pt x="14731" y="15192"/>
                </a:lnTo>
                <a:lnTo>
                  <a:pt x="14731" y="14899"/>
                </a:lnTo>
                <a:lnTo>
                  <a:pt x="14731" y="2721"/>
                </a:lnTo>
                <a:lnTo>
                  <a:pt x="14731" y="1"/>
                </a:lnTo>
                <a:close/>
              </a:path>
            </a:pathLst>
          </a:custGeom>
          <a:solidFill>
            <a:srgbClr val="E9E2BE">
              <a:alpha val="28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a:off x="5860770" y="-982099"/>
            <a:ext cx="2439435" cy="2910697"/>
          </a:xfrm>
          <a:custGeom>
            <a:avLst/>
            <a:gdLst/>
            <a:ahLst/>
            <a:cxnLst/>
            <a:rect l="l" t="t" r="r" b="b"/>
            <a:pathLst>
              <a:path w="14732" h="17578" extrusionOk="0">
                <a:moveTo>
                  <a:pt x="4436" y="1"/>
                </a:moveTo>
                <a:lnTo>
                  <a:pt x="4436" y="2721"/>
                </a:lnTo>
                <a:lnTo>
                  <a:pt x="4436" y="13644"/>
                </a:lnTo>
                <a:lnTo>
                  <a:pt x="4143" y="13435"/>
                </a:lnTo>
                <a:lnTo>
                  <a:pt x="3809" y="13267"/>
                </a:lnTo>
                <a:lnTo>
                  <a:pt x="3432" y="13184"/>
                </a:lnTo>
                <a:lnTo>
                  <a:pt x="3055" y="13142"/>
                </a:lnTo>
                <a:lnTo>
                  <a:pt x="2637" y="13184"/>
                </a:lnTo>
                <a:lnTo>
                  <a:pt x="2218" y="13267"/>
                </a:lnTo>
                <a:lnTo>
                  <a:pt x="1800" y="13435"/>
                </a:lnTo>
                <a:lnTo>
                  <a:pt x="1381" y="13644"/>
                </a:lnTo>
                <a:lnTo>
                  <a:pt x="963" y="13979"/>
                </a:lnTo>
                <a:lnTo>
                  <a:pt x="586" y="14313"/>
                </a:lnTo>
                <a:lnTo>
                  <a:pt x="335" y="14732"/>
                </a:lnTo>
                <a:lnTo>
                  <a:pt x="126" y="15150"/>
                </a:lnTo>
                <a:lnTo>
                  <a:pt x="42" y="15569"/>
                </a:lnTo>
                <a:lnTo>
                  <a:pt x="0" y="15987"/>
                </a:lnTo>
                <a:lnTo>
                  <a:pt x="42" y="16197"/>
                </a:lnTo>
                <a:lnTo>
                  <a:pt x="84" y="16406"/>
                </a:lnTo>
                <a:lnTo>
                  <a:pt x="168" y="16573"/>
                </a:lnTo>
                <a:lnTo>
                  <a:pt x="251" y="16783"/>
                </a:lnTo>
                <a:lnTo>
                  <a:pt x="377" y="16950"/>
                </a:lnTo>
                <a:lnTo>
                  <a:pt x="544" y="17117"/>
                </a:lnTo>
                <a:lnTo>
                  <a:pt x="670" y="17243"/>
                </a:lnTo>
                <a:lnTo>
                  <a:pt x="879" y="17327"/>
                </a:lnTo>
                <a:lnTo>
                  <a:pt x="1256" y="17494"/>
                </a:lnTo>
                <a:lnTo>
                  <a:pt x="1674" y="17578"/>
                </a:lnTo>
                <a:lnTo>
                  <a:pt x="2135" y="17578"/>
                </a:lnTo>
                <a:lnTo>
                  <a:pt x="2637" y="17494"/>
                </a:lnTo>
                <a:lnTo>
                  <a:pt x="3097" y="17369"/>
                </a:lnTo>
                <a:lnTo>
                  <a:pt x="3558" y="17117"/>
                </a:lnTo>
                <a:lnTo>
                  <a:pt x="3892" y="16866"/>
                </a:lnTo>
                <a:lnTo>
                  <a:pt x="4143" y="16657"/>
                </a:lnTo>
                <a:lnTo>
                  <a:pt x="4395" y="16364"/>
                </a:lnTo>
                <a:lnTo>
                  <a:pt x="4604" y="16071"/>
                </a:lnTo>
                <a:lnTo>
                  <a:pt x="4729" y="15820"/>
                </a:lnTo>
                <a:lnTo>
                  <a:pt x="4855" y="15485"/>
                </a:lnTo>
                <a:lnTo>
                  <a:pt x="4939" y="15192"/>
                </a:lnTo>
                <a:lnTo>
                  <a:pt x="4939" y="14899"/>
                </a:lnTo>
                <a:lnTo>
                  <a:pt x="4939" y="2721"/>
                </a:lnTo>
                <a:lnTo>
                  <a:pt x="14229" y="2721"/>
                </a:lnTo>
                <a:lnTo>
                  <a:pt x="14229" y="13644"/>
                </a:lnTo>
                <a:lnTo>
                  <a:pt x="13936" y="13435"/>
                </a:lnTo>
                <a:lnTo>
                  <a:pt x="13602" y="13267"/>
                </a:lnTo>
                <a:lnTo>
                  <a:pt x="13225" y="13184"/>
                </a:lnTo>
                <a:lnTo>
                  <a:pt x="12806" y="13142"/>
                </a:lnTo>
                <a:lnTo>
                  <a:pt x="12430" y="13184"/>
                </a:lnTo>
                <a:lnTo>
                  <a:pt x="12011" y="13267"/>
                </a:lnTo>
                <a:lnTo>
                  <a:pt x="11593" y="13435"/>
                </a:lnTo>
                <a:lnTo>
                  <a:pt x="11174" y="13644"/>
                </a:lnTo>
                <a:lnTo>
                  <a:pt x="10756" y="13979"/>
                </a:lnTo>
                <a:lnTo>
                  <a:pt x="10379" y="14313"/>
                </a:lnTo>
                <a:lnTo>
                  <a:pt x="10128" y="14732"/>
                </a:lnTo>
                <a:lnTo>
                  <a:pt x="9919" y="15150"/>
                </a:lnTo>
                <a:lnTo>
                  <a:pt x="9835" y="15569"/>
                </a:lnTo>
                <a:lnTo>
                  <a:pt x="9793" y="15987"/>
                </a:lnTo>
                <a:lnTo>
                  <a:pt x="9835" y="16197"/>
                </a:lnTo>
                <a:lnTo>
                  <a:pt x="9877" y="16406"/>
                </a:lnTo>
                <a:lnTo>
                  <a:pt x="9961" y="16573"/>
                </a:lnTo>
                <a:lnTo>
                  <a:pt x="10044" y="16783"/>
                </a:lnTo>
                <a:lnTo>
                  <a:pt x="10170" y="16950"/>
                </a:lnTo>
                <a:lnTo>
                  <a:pt x="10337" y="17117"/>
                </a:lnTo>
                <a:lnTo>
                  <a:pt x="10463" y="17243"/>
                </a:lnTo>
                <a:lnTo>
                  <a:pt x="10672" y="17327"/>
                </a:lnTo>
                <a:lnTo>
                  <a:pt x="11049" y="17494"/>
                </a:lnTo>
                <a:lnTo>
                  <a:pt x="11467" y="17578"/>
                </a:lnTo>
                <a:lnTo>
                  <a:pt x="11928" y="17578"/>
                </a:lnTo>
                <a:lnTo>
                  <a:pt x="12430" y="17494"/>
                </a:lnTo>
                <a:lnTo>
                  <a:pt x="12890" y="17369"/>
                </a:lnTo>
                <a:lnTo>
                  <a:pt x="13350" y="17117"/>
                </a:lnTo>
                <a:lnTo>
                  <a:pt x="13685" y="16866"/>
                </a:lnTo>
                <a:lnTo>
                  <a:pt x="13936" y="16657"/>
                </a:lnTo>
                <a:lnTo>
                  <a:pt x="14187" y="16364"/>
                </a:lnTo>
                <a:lnTo>
                  <a:pt x="14355" y="16071"/>
                </a:lnTo>
                <a:lnTo>
                  <a:pt x="14522" y="15820"/>
                </a:lnTo>
                <a:lnTo>
                  <a:pt x="14648" y="15485"/>
                </a:lnTo>
                <a:lnTo>
                  <a:pt x="14731" y="15192"/>
                </a:lnTo>
                <a:lnTo>
                  <a:pt x="14731" y="14899"/>
                </a:lnTo>
                <a:lnTo>
                  <a:pt x="14731" y="2721"/>
                </a:lnTo>
                <a:lnTo>
                  <a:pt x="14731" y="1"/>
                </a:lnTo>
                <a:close/>
              </a:path>
            </a:pathLst>
          </a:custGeom>
          <a:solidFill>
            <a:srgbClr val="E9E2BE">
              <a:alpha val="28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txBox="1">
            <a:spLocks noGrp="1"/>
          </p:cNvSpPr>
          <p:nvPr>
            <p:ph type="title"/>
          </p:nvPr>
        </p:nvSpPr>
        <p:spPr>
          <a:xfrm>
            <a:off x="720000" y="367423"/>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408" name="Google Shape;408;p15"/>
          <p:cNvSpPr txBox="1">
            <a:spLocks noGrp="1"/>
          </p:cNvSpPr>
          <p:nvPr>
            <p:ph type="subTitle" idx="1"/>
          </p:nvPr>
        </p:nvSpPr>
        <p:spPr>
          <a:xfrm>
            <a:off x="1307275" y="1325800"/>
            <a:ext cx="6529500" cy="132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409" name="Google Shape;409;p15"/>
          <p:cNvGrpSpPr/>
          <p:nvPr/>
        </p:nvGrpSpPr>
        <p:grpSpPr>
          <a:xfrm>
            <a:off x="-1" y="2764772"/>
            <a:ext cx="9143980" cy="2378701"/>
            <a:chOff x="238125" y="3559500"/>
            <a:chExt cx="3382525" cy="879925"/>
          </a:xfrm>
        </p:grpSpPr>
        <p:sp>
          <p:nvSpPr>
            <p:cNvPr id="410" name="Google Shape;410;p15"/>
            <p:cNvSpPr/>
            <p:nvPr/>
          </p:nvSpPr>
          <p:spPr>
            <a:xfrm>
              <a:off x="2942650" y="4221775"/>
              <a:ext cx="228100" cy="114075"/>
            </a:xfrm>
            <a:custGeom>
              <a:avLst/>
              <a:gdLst/>
              <a:ahLst/>
              <a:cxnLst/>
              <a:rect l="l" t="t" r="r" b="b"/>
              <a:pathLst>
                <a:path w="9124" h="4563" extrusionOk="0">
                  <a:moveTo>
                    <a:pt x="1" y="1"/>
                  </a:moveTo>
                  <a:lnTo>
                    <a:pt x="1" y="461"/>
                  </a:lnTo>
                  <a:lnTo>
                    <a:pt x="84" y="921"/>
                  </a:lnTo>
                  <a:lnTo>
                    <a:pt x="168" y="1340"/>
                  </a:lnTo>
                  <a:lnTo>
                    <a:pt x="335" y="1800"/>
                  </a:lnTo>
                  <a:lnTo>
                    <a:pt x="545" y="2177"/>
                  </a:lnTo>
                  <a:lnTo>
                    <a:pt x="754" y="2553"/>
                  </a:lnTo>
                  <a:lnTo>
                    <a:pt x="1047" y="2930"/>
                  </a:lnTo>
                  <a:lnTo>
                    <a:pt x="1340" y="3223"/>
                  </a:lnTo>
                  <a:lnTo>
                    <a:pt x="1633" y="3516"/>
                  </a:lnTo>
                  <a:lnTo>
                    <a:pt x="2009" y="3809"/>
                  </a:lnTo>
                  <a:lnTo>
                    <a:pt x="2386" y="4018"/>
                  </a:lnTo>
                  <a:lnTo>
                    <a:pt x="2763" y="4227"/>
                  </a:lnTo>
                  <a:lnTo>
                    <a:pt x="3181" y="4353"/>
                  </a:lnTo>
                  <a:lnTo>
                    <a:pt x="3641" y="4478"/>
                  </a:lnTo>
                  <a:lnTo>
                    <a:pt x="4102" y="4562"/>
                  </a:lnTo>
                  <a:lnTo>
                    <a:pt x="5023" y="4562"/>
                  </a:lnTo>
                  <a:lnTo>
                    <a:pt x="5483" y="4478"/>
                  </a:lnTo>
                  <a:lnTo>
                    <a:pt x="5901" y="4353"/>
                  </a:lnTo>
                  <a:lnTo>
                    <a:pt x="6320" y="4227"/>
                  </a:lnTo>
                  <a:lnTo>
                    <a:pt x="6738" y="4018"/>
                  </a:lnTo>
                  <a:lnTo>
                    <a:pt x="7115" y="3809"/>
                  </a:lnTo>
                  <a:lnTo>
                    <a:pt x="7450" y="3516"/>
                  </a:lnTo>
                  <a:lnTo>
                    <a:pt x="7785" y="3223"/>
                  </a:lnTo>
                  <a:lnTo>
                    <a:pt x="8078" y="2930"/>
                  </a:lnTo>
                  <a:lnTo>
                    <a:pt x="8371" y="2553"/>
                  </a:lnTo>
                  <a:lnTo>
                    <a:pt x="8580" y="2177"/>
                  </a:lnTo>
                  <a:lnTo>
                    <a:pt x="8789" y="1800"/>
                  </a:lnTo>
                  <a:lnTo>
                    <a:pt x="8915" y="1340"/>
                  </a:lnTo>
                  <a:lnTo>
                    <a:pt x="9040" y="921"/>
                  </a:lnTo>
                  <a:lnTo>
                    <a:pt x="9124" y="461"/>
                  </a:lnTo>
                  <a:lnTo>
                    <a:pt x="9124" y="1"/>
                  </a:lnTo>
                  <a:lnTo>
                    <a:pt x="8454" y="126"/>
                  </a:lnTo>
                  <a:lnTo>
                    <a:pt x="7743" y="293"/>
                  </a:lnTo>
                  <a:lnTo>
                    <a:pt x="7701" y="586"/>
                  </a:lnTo>
                  <a:lnTo>
                    <a:pt x="7617" y="879"/>
                  </a:lnTo>
                  <a:lnTo>
                    <a:pt x="7534" y="1172"/>
                  </a:lnTo>
                  <a:lnTo>
                    <a:pt x="7408" y="1423"/>
                  </a:lnTo>
                  <a:lnTo>
                    <a:pt x="7282" y="1674"/>
                  </a:lnTo>
                  <a:lnTo>
                    <a:pt x="7115" y="1926"/>
                  </a:lnTo>
                  <a:lnTo>
                    <a:pt x="6906" y="2135"/>
                  </a:lnTo>
                  <a:lnTo>
                    <a:pt x="6738" y="2344"/>
                  </a:lnTo>
                  <a:lnTo>
                    <a:pt x="6487" y="2553"/>
                  </a:lnTo>
                  <a:lnTo>
                    <a:pt x="6278" y="2721"/>
                  </a:lnTo>
                  <a:lnTo>
                    <a:pt x="5985" y="2846"/>
                  </a:lnTo>
                  <a:lnTo>
                    <a:pt x="5734" y="2972"/>
                  </a:lnTo>
                  <a:lnTo>
                    <a:pt x="5441" y="3056"/>
                  </a:lnTo>
                  <a:lnTo>
                    <a:pt x="5148" y="3139"/>
                  </a:lnTo>
                  <a:lnTo>
                    <a:pt x="4855" y="3181"/>
                  </a:lnTo>
                  <a:lnTo>
                    <a:pt x="4269" y="3181"/>
                  </a:lnTo>
                  <a:lnTo>
                    <a:pt x="3934" y="3139"/>
                  </a:lnTo>
                  <a:lnTo>
                    <a:pt x="3641" y="3056"/>
                  </a:lnTo>
                  <a:lnTo>
                    <a:pt x="3390" y="2972"/>
                  </a:lnTo>
                  <a:lnTo>
                    <a:pt x="3097" y="2846"/>
                  </a:lnTo>
                  <a:lnTo>
                    <a:pt x="2846" y="2721"/>
                  </a:lnTo>
                  <a:lnTo>
                    <a:pt x="2637" y="2553"/>
                  </a:lnTo>
                  <a:lnTo>
                    <a:pt x="2386" y="2344"/>
                  </a:lnTo>
                  <a:lnTo>
                    <a:pt x="2177" y="2135"/>
                  </a:lnTo>
                  <a:lnTo>
                    <a:pt x="2009" y="1926"/>
                  </a:lnTo>
                  <a:lnTo>
                    <a:pt x="1842" y="1674"/>
                  </a:lnTo>
                  <a:lnTo>
                    <a:pt x="1716" y="1423"/>
                  </a:lnTo>
                  <a:lnTo>
                    <a:pt x="1591" y="1172"/>
                  </a:lnTo>
                  <a:lnTo>
                    <a:pt x="1465" y="879"/>
                  </a:lnTo>
                  <a:lnTo>
                    <a:pt x="1423" y="586"/>
                  </a:lnTo>
                  <a:lnTo>
                    <a:pt x="1382" y="293"/>
                  </a:lnTo>
                  <a:lnTo>
                    <a:pt x="670" y="126"/>
                  </a:lnTo>
                  <a:lnTo>
                    <a:pt x="1"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5"/>
            <p:cNvSpPr/>
            <p:nvPr/>
          </p:nvSpPr>
          <p:spPr>
            <a:xfrm>
              <a:off x="3494025" y="3669350"/>
              <a:ext cx="115100" cy="229150"/>
            </a:xfrm>
            <a:custGeom>
              <a:avLst/>
              <a:gdLst/>
              <a:ahLst/>
              <a:cxnLst/>
              <a:rect l="l" t="t" r="r" b="b"/>
              <a:pathLst>
                <a:path w="4604" h="9166" extrusionOk="0">
                  <a:moveTo>
                    <a:pt x="0" y="1"/>
                  </a:moveTo>
                  <a:lnTo>
                    <a:pt x="168" y="670"/>
                  </a:lnTo>
                  <a:lnTo>
                    <a:pt x="293" y="1382"/>
                  </a:lnTo>
                  <a:lnTo>
                    <a:pt x="628" y="1424"/>
                  </a:lnTo>
                  <a:lnTo>
                    <a:pt x="921" y="1507"/>
                  </a:lnTo>
                  <a:lnTo>
                    <a:pt x="1172" y="1591"/>
                  </a:lnTo>
                  <a:lnTo>
                    <a:pt x="1465" y="1717"/>
                  </a:lnTo>
                  <a:lnTo>
                    <a:pt x="1716" y="1842"/>
                  </a:lnTo>
                  <a:lnTo>
                    <a:pt x="1967" y="2010"/>
                  </a:lnTo>
                  <a:lnTo>
                    <a:pt x="2177" y="2219"/>
                  </a:lnTo>
                  <a:lnTo>
                    <a:pt x="2386" y="2428"/>
                  </a:lnTo>
                  <a:lnTo>
                    <a:pt x="2553" y="2637"/>
                  </a:lnTo>
                  <a:lnTo>
                    <a:pt x="2721" y="2888"/>
                  </a:lnTo>
                  <a:lnTo>
                    <a:pt x="2888" y="3140"/>
                  </a:lnTo>
                  <a:lnTo>
                    <a:pt x="3014" y="3391"/>
                  </a:lnTo>
                  <a:lnTo>
                    <a:pt x="3097" y="3684"/>
                  </a:lnTo>
                  <a:lnTo>
                    <a:pt x="3181" y="3977"/>
                  </a:lnTo>
                  <a:lnTo>
                    <a:pt x="3223" y="4270"/>
                  </a:lnTo>
                  <a:lnTo>
                    <a:pt x="3223" y="4562"/>
                  </a:lnTo>
                  <a:lnTo>
                    <a:pt x="3223" y="4897"/>
                  </a:lnTo>
                  <a:lnTo>
                    <a:pt x="3181" y="5190"/>
                  </a:lnTo>
                  <a:lnTo>
                    <a:pt x="3097" y="5483"/>
                  </a:lnTo>
                  <a:lnTo>
                    <a:pt x="3014" y="5734"/>
                  </a:lnTo>
                  <a:lnTo>
                    <a:pt x="2888" y="6027"/>
                  </a:lnTo>
                  <a:lnTo>
                    <a:pt x="2721" y="6278"/>
                  </a:lnTo>
                  <a:lnTo>
                    <a:pt x="2553" y="6529"/>
                  </a:lnTo>
                  <a:lnTo>
                    <a:pt x="2386" y="6739"/>
                  </a:lnTo>
                  <a:lnTo>
                    <a:pt x="2177" y="6948"/>
                  </a:lnTo>
                  <a:lnTo>
                    <a:pt x="1967" y="7115"/>
                  </a:lnTo>
                  <a:lnTo>
                    <a:pt x="1716" y="7283"/>
                  </a:lnTo>
                  <a:lnTo>
                    <a:pt x="1465" y="7450"/>
                  </a:lnTo>
                  <a:lnTo>
                    <a:pt x="1172" y="7534"/>
                  </a:lnTo>
                  <a:lnTo>
                    <a:pt x="921" y="7659"/>
                  </a:lnTo>
                  <a:lnTo>
                    <a:pt x="628" y="7701"/>
                  </a:lnTo>
                  <a:lnTo>
                    <a:pt x="293" y="7743"/>
                  </a:lnTo>
                  <a:lnTo>
                    <a:pt x="168" y="8455"/>
                  </a:lnTo>
                  <a:lnTo>
                    <a:pt x="0" y="9166"/>
                  </a:lnTo>
                  <a:lnTo>
                    <a:pt x="42" y="9166"/>
                  </a:lnTo>
                  <a:lnTo>
                    <a:pt x="503" y="9124"/>
                  </a:lnTo>
                  <a:lnTo>
                    <a:pt x="963" y="9040"/>
                  </a:lnTo>
                  <a:lnTo>
                    <a:pt x="1381" y="8957"/>
                  </a:lnTo>
                  <a:lnTo>
                    <a:pt x="1800" y="8789"/>
                  </a:lnTo>
                  <a:lnTo>
                    <a:pt x="2218" y="8580"/>
                  </a:lnTo>
                  <a:lnTo>
                    <a:pt x="2595" y="8371"/>
                  </a:lnTo>
                  <a:lnTo>
                    <a:pt x="2930" y="8120"/>
                  </a:lnTo>
                  <a:lnTo>
                    <a:pt x="3265" y="7827"/>
                  </a:lnTo>
                  <a:lnTo>
                    <a:pt x="3558" y="7492"/>
                  </a:lnTo>
                  <a:lnTo>
                    <a:pt x="3809" y="7115"/>
                  </a:lnTo>
                  <a:lnTo>
                    <a:pt x="4060" y="6739"/>
                  </a:lnTo>
                  <a:lnTo>
                    <a:pt x="4227" y="6362"/>
                  </a:lnTo>
                  <a:lnTo>
                    <a:pt x="4395" y="5944"/>
                  </a:lnTo>
                  <a:lnTo>
                    <a:pt x="4520" y="5483"/>
                  </a:lnTo>
                  <a:lnTo>
                    <a:pt x="4562" y="5023"/>
                  </a:lnTo>
                  <a:lnTo>
                    <a:pt x="4604" y="4562"/>
                  </a:lnTo>
                  <a:lnTo>
                    <a:pt x="4562" y="4102"/>
                  </a:lnTo>
                  <a:lnTo>
                    <a:pt x="4520" y="3642"/>
                  </a:lnTo>
                  <a:lnTo>
                    <a:pt x="4395" y="3223"/>
                  </a:lnTo>
                  <a:lnTo>
                    <a:pt x="4227" y="2805"/>
                  </a:lnTo>
                  <a:lnTo>
                    <a:pt x="4060" y="2386"/>
                  </a:lnTo>
                  <a:lnTo>
                    <a:pt x="3809" y="2010"/>
                  </a:lnTo>
                  <a:lnTo>
                    <a:pt x="3558" y="1675"/>
                  </a:lnTo>
                  <a:lnTo>
                    <a:pt x="3265" y="1340"/>
                  </a:lnTo>
                  <a:lnTo>
                    <a:pt x="2930" y="1047"/>
                  </a:lnTo>
                  <a:lnTo>
                    <a:pt x="2595" y="796"/>
                  </a:lnTo>
                  <a:lnTo>
                    <a:pt x="2218" y="545"/>
                  </a:lnTo>
                  <a:lnTo>
                    <a:pt x="1800" y="336"/>
                  </a:lnTo>
                  <a:lnTo>
                    <a:pt x="1381" y="210"/>
                  </a:lnTo>
                  <a:lnTo>
                    <a:pt x="963" y="85"/>
                  </a:lnTo>
                  <a:lnTo>
                    <a:pt x="503"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5"/>
            <p:cNvSpPr/>
            <p:nvPr/>
          </p:nvSpPr>
          <p:spPr>
            <a:xfrm>
              <a:off x="2504275" y="3669350"/>
              <a:ext cx="115100" cy="229150"/>
            </a:xfrm>
            <a:custGeom>
              <a:avLst/>
              <a:gdLst/>
              <a:ahLst/>
              <a:cxnLst/>
              <a:rect l="l" t="t" r="r" b="b"/>
              <a:pathLst>
                <a:path w="4604" h="9166" extrusionOk="0">
                  <a:moveTo>
                    <a:pt x="4102" y="1"/>
                  </a:moveTo>
                  <a:lnTo>
                    <a:pt x="3641" y="85"/>
                  </a:lnTo>
                  <a:lnTo>
                    <a:pt x="3223" y="210"/>
                  </a:lnTo>
                  <a:lnTo>
                    <a:pt x="2804" y="336"/>
                  </a:lnTo>
                  <a:lnTo>
                    <a:pt x="2386" y="545"/>
                  </a:lnTo>
                  <a:lnTo>
                    <a:pt x="2009" y="796"/>
                  </a:lnTo>
                  <a:lnTo>
                    <a:pt x="1675" y="1047"/>
                  </a:lnTo>
                  <a:lnTo>
                    <a:pt x="1340" y="1340"/>
                  </a:lnTo>
                  <a:lnTo>
                    <a:pt x="1047" y="1675"/>
                  </a:lnTo>
                  <a:lnTo>
                    <a:pt x="754" y="2010"/>
                  </a:lnTo>
                  <a:lnTo>
                    <a:pt x="545" y="2386"/>
                  </a:lnTo>
                  <a:lnTo>
                    <a:pt x="335" y="2805"/>
                  </a:lnTo>
                  <a:lnTo>
                    <a:pt x="210" y="3223"/>
                  </a:lnTo>
                  <a:lnTo>
                    <a:pt x="84" y="3642"/>
                  </a:lnTo>
                  <a:lnTo>
                    <a:pt x="1" y="4102"/>
                  </a:lnTo>
                  <a:lnTo>
                    <a:pt x="1" y="4562"/>
                  </a:lnTo>
                  <a:lnTo>
                    <a:pt x="1" y="5023"/>
                  </a:lnTo>
                  <a:lnTo>
                    <a:pt x="84" y="5483"/>
                  </a:lnTo>
                  <a:lnTo>
                    <a:pt x="210" y="5944"/>
                  </a:lnTo>
                  <a:lnTo>
                    <a:pt x="335" y="6362"/>
                  </a:lnTo>
                  <a:lnTo>
                    <a:pt x="545" y="6739"/>
                  </a:lnTo>
                  <a:lnTo>
                    <a:pt x="754" y="7115"/>
                  </a:lnTo>
                  <a:lnTo>
                    <a:pt x="1047" y="7492"/>
                  </a:lnTo>
                  <a:lnTo>
                    <a:pt x="1340" y="7827"/>
                  </a:lnTo>
                  <a:lnTo>
                    <a:pt x="1675" y="8120"/>
                  </a:lnTo>
                  <a:lnTo>
                    <a:pt x="2009" y="8371"/>
                  </a:lnTo>
                  <a:lnTo>
                    <a:pt x="2386" y="8580"/>
                  </a:lnTo>
                  <a:lnTo>
                    <a:pt x="2804" y="8789"/>
                  </a:lnTo>
                  <a:lnTo>
                    <a:pt x="3223" y="8957"/>
                  </a:lnTo>
                  <a:lnTo>
                    <a:pt x="3641" y="9040"/>
                  </a:lnTo>
                  <a:lnTo>
                    <a:pt x="4102" y="9124"/>
                  </a:lnTo>
                  <a:lnTo>
                    <a:pt x="4562" y="9166"/>
                  </a:lnTo>
                  <a:lnTo>
                    <a:pt x="4604" y="9166"/>
                  </a:lnTo>
                  <a:lnTo>
                    <a:pt x="4437" y="8455"/>
                  </a:lnTo>
                  <a:lnTo>
                    <a:pt x="4269" y="7743"/>
                  </a:lnTo>
                  <a:lnTo>
                    <a:pt x="3976" y="7701"/>
                  </a:lnTo>
                  <a:lnTo>
                    <a:pt x="3683" y="7659"/>
                  </a:lnTo>
                  <a:lnTo>
                    <a:pt x="3390" y="7534"/>
                  </a:lnTo>
                  <a:lnTo>
                    <a:pt x="3139" y="7450"/>
                  </a:lnTo>
                  <a:lnTo>
                    <a:pt x="2888" y="7283"/>
                  </a:lnTo>
                  <a:lnTo>
                    <a:pt x="2637" y="7115"/>
                  </a:lnTo>
                  <a:lnTo>
                    <a:pt x="2428" y="6948"/>
                  </a:lnTo>
                  <a:lnTo>
                    <a:pt x="2219" y="6739"/>
                  </a:lnTo>
                  <a:lnTo>
                    <a:pt x="2051" y="6529"/>
                  </a:lnTo>
                  <a:lnTo>
                    <a:pt x="1884" y="6278"/>
                  </a:lnTo>
                  <a:lnTo>
                    <a:pt x="1716" y="6027"/>
                  </a:lnTo>
                  <a:lnTo>
                    <a:pt x="1591" y="5734"/>
                  </a:lnTo>
                  <a:lnTo>
                    <a:pt x="1507" y="5483"/>
                  </a:lnTo>
                  <a:lnTo>
                    <a:pt x="1423" y="5190"/>
                  </a:lnTo>
                  <a:lnTo>
                    <a:pt x="1382" y="4897"/>
                  </a:lnTo>
                  <a:lnTo>
                    <a:pt x="1382" y="4562"/>
                  </a:lnTo>
                  <a:lnTo>
                    <a:pt x="1382" y="4270"/>
                  </a:lnTo>
                  <a:lnTo>
                    <a:pt x="1423" y="3977"/>
                  </a:lnTo>
                  <a:lnTo>
                    <a:pt x="1507" y="3684"/>
                  </a:lnTo>
                  <a:lnTo>
                    <a:pt x="1591" y="3391"/>
                  </a:lnTo>
                  <a:lnTo>
                    <a:pt x="1716" y="3140"/>
                  </a:lnTo>
                  <a:lnTo>
                    <a:pt x="1884" y="2888"/>
                  </a:lnTo>
                  <a:lnTo>
                    <a:pt x="2051" y="2637"/>
                  </a:lnTo>
                  <a:lnTo>
                    <a:pt x="2219" y="2428"/>
                  </a:lnTo>
                  <a:lnTo>
                    <a:pt x="2428" y="2219"/>
                  </a:lnTo>
                  <a:lnTo>
                    <a:pt x="2637" y="2010"/>
                  </a:lnTo>
                  <a:lnTo>
                    <a:pt x="2888" y="1842"/>
                  </a:lnTo>
                  <a:lnTo>
                    <a:pt x="3139" y="1717"/>
                  </a:lnTo>
                  <a:lnTo>
                    <a:pt x="3390" y="1591"/>
                  </a:lnTo>
                  <a:lnTo>
                    <a:pt x="3683" y="1507"/>
                  </a:lnTo>
                  <a:lnTo>
                    <a:pt x="3976" y="1424"/>
                  </a:lnTo>
                  <a:lnTo>
                    <a:pt x="4269" y="1382"/>
                  </a:lnTo>
                  <a:lnTo>
                    <a:pt x="4437" y="670"/>
                  </a:lnTo>
                  <a:lnTo>
                    <a:pt x="4604"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a:off x="2631925" y="4012525"/>
              <a:ext cx="196700" cy="195675"/>
            </a:xfrm>
            <a:custGeom>
              <a:avLst/>
              <a:gdLst/>
              <a:ahLst/>
              <a:cxnLst/>
              <a:rect l="l" t="t" r="r" b="b"/>
              <a:pathLst>
                <a:path w="7868" h="7827" extrusionOk="0">
                  <a:moveTo>
                    <a:pt x="1339" y="1"/>
                  </a:moveTo>
                  <a:lnTo>
                    <a:pt x="1046" y="335"/>
                  </a:lnTo>
                  <a:lnTo>
                    <a:pt x="795" y="712"/>
                  </a:lnTo>
                  <a:lnTo>
                    <a:pt x="544" y="1089"/>
                  </a:lnTo>
                  <a:lnTo>
                    <a:pt x="377" y="1465"/>
                  </a:lnTo>
                  <a:lnTo>
                    <a:pt x="209" y="1884"/>
                  </a:lnTo>
                  <a:lnTo>
                    <a:pt x="126" y="2344"/>
                  </a:lnTo>
                  <a:lnTo>
                    <a:pt x="42" y="2763"/>
                  </a:lnTo>
                  <a:lnTo>
                    <a:pt x="0" y="3223"/>
                  </a:lnTo>
                  <a:lnTo>
                    <a:pt x="42" y="3683"/>
                  </a:lnTo>
                  <a:lnTo>
                    <a:pt x="126" y="4144"/>
                  </a:lnTo>
                  <a:lnTo>
                    <a:pt x="209" y="4562"/>
                  </a:lnTo>
                  <a:lnTo>
                    <a:pt x="377" y="4981"/>
                  </a:lnTo>
                  <a:lnTo>
                    <a:pt x="544" y="5399"/>
                  </a:lnTo>
                  <a:lnTo>
                    <a:pt x="795" y="5776"/>
                  </a:lnTo>
                  <a:lnTo>
                    <a:pt x="1046" y="6152"/>
                  </a:lnTo>
                  <a:lnTo>
                    <a:pt x="1339" y="6487"/>
                  </a:lnTo>
                  <a:lnTo>
                    <a:pt x="1716" y="6780"/>
                  </a:lnTo>
                  <a:lnTo>
                    <a:pt x="2093" y="7073"/>
                  </a:lnTo>
                  <a:lnTo>
                    <a:pt x="2469" y="7282"/>
                  </a:lnTo>
                  <a:lnTo>
                    <a:pt x="2888" y="7492"/>
                  </a:lnTo>
                  <a:lnTo>
                    <a:pt x="3306" y="7617"/>
                  </a:lnTo>
                  <a:lnTo>
                    <a:pt x="3725" y="7743"/>
                  </a:lnTo>
                  <a:lnTo>
                    <a:pt x="4143" y="7785"/>
                  </a:lnTo>
                  <a:lnTo>
                    <a:pt x="4604" y="7826"/>
                  </a:lnTo>
                  <a:lnTo>
                    <a:pt x="5022" y="7785"/>
                  </a:lnTo>
                  <a:lnTo>
                    <a:pt x="5483" y="7743"/>
                  </a:lnTo>
                  <a:lnTo>
                    <a:pt x="5901" y="7617"/>
                  </a:lnTo>
                  <a:lnTo>
                    <a:pt x="6320" y="7492"/>
                  </a:lnTo>
                  <a:lnTo>
                    <a:pt x="6738" y="7282"/>
                  </a:lnTo>
                  <a:lnTo>
                    <a:pt x="7115" y="7073"/>
                  </a:lnTo>
                  <a:lnTo>
                    <a:pt x="7491" y="6780"/>
                  </a:lnTo>
                  <a:lnTo>
                    <a:pt x="7826" y="6487"/>
                  </a:lnTo>
                  <a:lnTo>
                    <a:pt x="7868" y="6445"/>
                  </a:lnTo>
                  <a:lnTo>
                    <a:pt x="7240" y="6069"/>
                  </a:lnTo>
                  <a:lnTo>
                    <a:pt x="6654" y="5692"/>
                  </a:lnTo>
                  <a:lnTo>
                    <a:pt x="6403" y="5860"/>
                  </a:lnTo>
                  <a:lnTo>
                    <a:pt x="6152" y="6027"/>
                  </a:lnTo>
                  <a:lnTo>
                    <a:pt x="5901" y="6152"/>
                  </a:lnTo>
                  <a:lnTo>
                    <a:pt x="5608" y="6278"/>
                  </a:lnTo>
                  <a:lnTo>
                    <a:pt x="5315" y="6362"/>
                  </a:lnTo>
                  <a:lnTo>
                    <a:pt x="5022" y="6404"/>
                  </a:lnTo>
                  <a:lnTo>
                    <a:pt x="4771" y="6445"/>
                  </a:lnTo>
                  <a:lnTo>
                    <a:pt x="4478" y="6445"/>
                  </a:lnTo>
                  <a:lnTo>
                    <a:pt x="4185" y="6404"/>
                  </a:lnTo>
                  <a:lnTo>
                    <a:pt x="3892" y="6362"/>
                  </a:lnTo>
                  <a:lnTo>
                    <a:pt x="3599" y="6278"/>
                  </a:lnTo>
                  <a:lnTo>
                    <a:pt x="3348" y="6152"/>
                  </a:lnTo>
                  <a:lnTo>
                    <a:pt x="3055" y="6027"/>
                  </a:lnTo>
                  <a:lnTo>
                    <a:pt x="2804" y="5901"/>
                  </a:lnTo>
                  <a:lnTo>
                    <a:pt x="2553" y="5692"/>
                  </a:lnTo>
                  <a:lnTo>
                    <a:pt x="2344" y="5483"/>
                  </a:lnTo>
                  <a:lnTo>
                    <a:pt x="2135" y="5274"/>
                  </a:lnTo>
                  <a:lnTo>
                    <a:pt x="1925" y="5023"/>
                  </a:lnTo>
                  <a:lnTo>
                    <a:pt x="1758" y="4730"/>
                  </a:lnTo>
                  <a:lnTo>
                    <a:pt x="1632" y="4478"/>
                  </a:lnTo>
                  <a:lnTo>
                    <a:pt x="1549" y="4186"/>
                  </a:lnTo>
                  <a:lnTo>
                    <a:pt x="1465" y="3851"/>
                  </a:lnTo>
                  <a:lnTo>
                    <a:pt x="1423" y="3558"/>
                  </a:lnTo>
                  <a:lnTo>
                    <a:pt x="1381" y="3223"/>
                  </a:lnTo>
                  <a:lnTo>
                    <a:pt x="1465" y="2679"/>
                  </a:lnTo>
                  <a:lnTo>
                    <a:pt x="1590" y="2135"/>
                  </a:lnTo>
                  <a:lnTo>
                    <a:pt x="1842" y="1633"/>
                  </a:lnTo>
                  <a:lnTo>
                    <a:pt x="2135" y="1172"/>
                  </a:lnTo>
                  <a:lnTo>
                    <a:pt x="1758" y="586"/>
                  </a:lnTo>
                  <a:lnTo>
                    <a:pt x="1381"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5"/>
            <p:cNvSpPr/>
            <p:nvPr/>
          </p:nvSpPr>
          <p:spPr>
            <a:xfrm>
              <a:off x="3284775" y="4012525"/>
              <a:ext cx="195675" cy="195675"/>
            </a:xfrm>
            <a:custGeom>
              <a:avLst/>
              <a:gdLst/>
              <a:ahLst/>
              <a:cxnLst/>
              <a:rect l="l" t="t" r="r" b="b"/>
              <a:pathLst>
                <a:path w="7827" h="7827" extrusionOk="0">
                  <a:moveTo>
                    <a:pt x="6487" y="1"/>
                  </a:moveTo>
                  <a:lnTo>
                    <a:pt x="6111" y="586"/>
                  </a:lnTo>
                  <a:lnTo>
                    <a:pt x="5734" y="1172"/>
                  </a:lnTo>
                  <a:lnTo>
                    <a:pt x="5901" y="1423"/>
                  </a:lnTo>
                  <a:lnTo>
                    <a:pt x="6069" y="1675"/>
                  </a:lnTo>
                  <a:lnTo>
                    <a:pt x="6194" y="1967"/>
                  </a:lnTo>
                  <a:lnTo>
                    <a:pt x="6278" y="2219"/>
                  </a:lnTo>
                  <a:lnTo>
                    <a:pt x="6362" y="2512"/>
                  </a:lnTo>
                  <a:lnTo>
                    <a:pt x="6445" y="2804"/>
                  </a:lnTo>
                  <a:lnTo>
                    <a:pt x="6445" y="3097"/>
                  </a:lnTo>
                  <a:lnTo>
                    <a:pt x="6445" y="3390"/>
                  </a:lnTo>
                  <a:lnTo>
                    <a:pt x="6445" y="3641"/>
                  </a:lnTo>
                  <a:lnTo>
                    <a:pt x="6362" y="3934"/>
                  </a:lnTo>
                  <a:lnTo>
                    <a:pt x="6320" y="4227"/>
                  </a:lnTo>
                  <a:lnTo>
                    <a:pt x="6194" y="4520"/>
                  </a:lnTo>
                  <a:lnTo>
                    <a:pt x="6069" y="4771"/>
                  </a:lnTo>
                  <a:lnTo>
                    <a:pt x="5901" y="5023"/>
                  </a:lnTo>
                  <a:lnTo>
                    <a:pt x="5734" y="5274"/>
                  </a:lnTo>
                  <a:lnTo>
                    <a:pt x="5525" y="5483"/>
                  </a:lnTo>
                  <a:lnTo>
                    <a:pt x="5315" y="5692"/>
                  </a:lnTo>
                  <a:lnTo>
                    <a:pt x="5064" y="5901"/>
                  </a:lnTo>
                  <a:lnTo>
                    <a:pt x="4813" y="6027"/>
                  </a:lnTo>
                  <a:lnTo>
                    <a:pt x="4520" y="6152"/>
                  </a:lnTo>
                  <a:lnTo>
                    <a:pt x="4269" y="6278"/>
                  </a:lnTo>
                  <a:lnTo>
                    <a:pt x="3976" y="6362"/>
                  </a:lnTo>
                  <a:lnTo>
                    <a:pt x="3683" y="6404"/>
                  </a:lnTo>
                  <a:lnTo>
                    <a:pt x="3390" y="6445"/>
                  </a:lnTo>
                  <a:lnTo>
                    <a:pt x="3097" y="6445"/>
                  </a:lnTo>
                  <a:lnTo>
                    <a:pt x="2804" y="6404"/>
                  </a:lnTo>
                  <a:lnTo>
                    <a:pt x="2511" y="6362"/>
                  </a:lnTo>
                  <a:lnTo>
                    <a:pt x="2260" y="6278"/>
                  </a:lnTo>
                  <a:lnTo>
                    <a:pt x="1967" y="6152"/>
                  </a:lnTo>
                  <a:lnTo>
                    <a:pt x="1716" y="6027"/>
                  </a:lnTo>
                  <a:lnTo>
                    <a:pt x="1465" y="5860"/>
                  </a:lnTo>
                  <a:lnTo>
                    <a:pt x="1214" y="5692"/>
                  </a:lnTo>
                  <a:lnTo>
                    <a:pt x="628" y="6069"/>
                  </a:lnTo>
                  <a:lnTo>
                    <a:pt x="0" y="6445"/>
                  </a:lnTo>
                  <a:lnTo>
                    <a:pt x="42" y="6487"/>
                  </a:lnTo>
                  <a:lnTo>
                    <a:pt x="377" y="6780"/>
                  </a:lnTo>
                  <a:lnTo>
                    <a:pt x="754" y="7073"/>
                  </a:lnTo>
                  <a:lnTo>
                    <a:pt x="1130" y="7282"/>
                  </a:lnTo>
                  <a:lnTo>
                    <a:pt x="1549" y="7492"/>
                  </a:lnTo>
                  <a:lnTo>
                    <a:pt x="1967" y="7617"/>
                  </a:lnTo>
                  <a:lnTo>
                    <a:pt x="2386" y="7743"/>
                  </a:lnTo>
                  <a:lnTo>
                    <a:pt x="2804" y="7785"/>
                  </a:lnTo>
                  <a:lnTo>
                    <a:pt x="3265" y="7826"/>
                  </a:lnTo>
                  <a:lnTo>
                    <a:pt x="3683" y="7785"/>
                  </a:lnTo>
                  <a:lnTo>
                    <a:pt x="4144" y="7743"/>
                  </a:lnTo>
                  <a:lnTo>
                    <a:pt x="4562" y="7617"/>
                  </a:lnTo>
                  <a:lnTo>
                    <a:pt x="4981" y="7492"/>
                  </a:lnTo>
                  <a:lnTo>
                    <a:pt x="5399" y="7282"/>
                  </a:lnTo>
                  <a:lnTo>
                    <a:pt x="5776" y="7073"/>
                  </a:lnTo>
                  <a:lnTo>
                    <a:pt x="6152" y="6780"/>
                  </a:lnTo>
                  <a:lnTo>
                    <a:pt x="6487" y="6487"/>
                  </a:lnTo>
                  <a:lnTo>
                    <a:pt x="6822" y="6111"/>
                  </a:lnTo>
                  <a:lnTo>
                    <a:pt x="7073" y="5776"/>
                  </a:lnTo>
                  <a:lnTo>
                    <a:pt x="7324" y="5357"/>
                  </a:lnTo>
                  <a:lnTo>
                    <a:pt x="7492" y="4981"/>
                  </a:lnTo>
                  <a:lnTo>
                    <a:pt x="7659" y="4562"/>
                  </a:lnTo>
                  <a:lnTo>
                    <a:pt x="7743" y="4102"/>
                  </a:lnTo>
                  <a:lnTo>
                    <a:pt x="7826" y="3683"/>
                  </a:lnTo>
                  <a:lnTo>
                    <a:pt x="7826" y="3223"/>
                  </a:lnTo>
                  <a:lnTo>
                    <a:pt x="7826" y="2804"/>
                  </a:lnTo>
                  <a:lnTo>
                    <a:pt x="7743" y="2344"/>
                  </a:lnTo>
                  <a:lnTo>
                    <a:pt x="7659" y="1926"/>
                  </a:lnTo>
                  <a:lnTo>
                    <a:pt x="7492" y="1507"/>
                  </a:lnTo>
                  <a:lnTo>
                    <a:pt x="7324" y="1089"/>
                  </a:lnTo>
                  <a:lnTo>
                    <a:pt x="7073" y="712"/>
                  </a:lnTo>
                  <a:lnTo>
                    <a:pt x="6822" y="335"/>
                  </a:lnTo>
                  <a:lnTo>
                    <a:pt x="6487"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5"/>
            <p:cNvSpPr/>
            <p:nvPr/>
          </p:nvSpPr>
          <p:spPr>
            <a:xfrm>
              <a:off x="2666450" y="4041825"/>
              <a:ext cx="131850" cy="131850"/>
            </a:xfrm>
            <a:custGeom>
              <a:avLst/>
              <a:gdLst/>
              <a:ahLst/>
              <a:cxnLst/>
              <a:rect l="l" t="t" r="r" b="b"/>
              <a:pathLst>
                <a:path w="5274" h="5274" extrusionOk="0">
                  <a:moveTo>
                    <a:pt x="754" y="0"/>
                  </a:moveTo>
                  <a:lnTo>
                    <a:pt x="461" y="461"/>
                  </a:lnTo>
                  <a:lnTo>
                    <a:pt x="209" y="963"/>
                  </a:lnTo>
                  <a:lnTo>
                    <a:pt x="84" y="1507"/>
                  </a:lnTo>
                  <a:lnTo>
                    <a:pt x="0" y="2051"/>
                  </a:lnTo>
                  <a:lnTo>
                    <a:pt x="42" y="2386"/>
                  </a:lnTo>
                  <a:lnTo>
                    <a:pt x="84" y="2679"/>
                  </a:lnTo>
                  <a:lnTo>
                    <a:pt x="168" y="3014"/>
                  </a:lnTo>
                  <a:lnTo>
                    <a:pt x="251" y="3306"/>
                  </a:lnTo>
                  <a:lnTo>
                    <a:pt x="377" y="3558"/>
                  </a:lnTo>
                  <a:lnTo>
                    <a:pt x="544" y="3851"/>
                  </a:lnTo>
                  <a:lnTo>
                    <a:pt x="754" y="4102"/>
                  </a:lnTo>
                  <a:lnTo>
                    <a:pt x="963" y="4311"/>
                  </a:lnTo>
                  <a:lnTo>
                    <a:pt x="1172" y="4520"/>
                  </a:lnTo>
                  <a:lnTo>
                    <a:pt x="1423" y="4729"/>
                  </a:lnTo>
                  <a:lnTo>
                    <a:pt x="1674" y="4855"/>
                  </a:lnTo>
                  <a:lnTo>
                    <a:pt x="1967" y="4980"/>
                  </a:lnTo>
                  <a:lnTo>
                    <a:pt x="2218" y="5106"/>
                  </a:lnTo>
                  <a:lnTo>
                    <a:pt x="2511" y="5190"/>
                  </a:lnTo>
                  <a:lnTo>
                    <a:pt x="2804" y="5232"/>
                  </a:lnTo>
                  <a:lnTo>
                    <a:pt x="3097" y="5273"/>
                  </a:lnTo>
                  <a:lnTo>
                    <a:pt x="3390" y="5273"/>
                  </a:lnTo>
                  <a:lnTo>
                    <a:pt x="3641" y="5232"/>
                  </a:lnTo>
                  <a:lnTo>
                    <a:pt x="3934" y="5190"/>
                  </a:lnTo>
                  <a:lnTo>
                    <a:pt x="4227" y="5106"/>
                  </a:lnTo>
                  <a:lnTo>
                    <a:pt x="4520" y="4980"/>
                  </a:lnTo>
                  <a:lnTo>
                    <a:pt x="4771" y="4855"/>
                  </a:lnTo>
                  <a:lnTo>
                    <a:pt x="5022" y="4688"/>
                  </a:lnTo>
                  <a:lnTo>
                    <a:pt x="5273" y="4520"/>
                  </a:lnTo>
                  <a:lnTo>
                    <a:pt x="4604" y="4060"/>
                  </a:lnTo>
                  <a:lnTo>
                    <a:pt x="3976" y="3558"/>
                  </a:lnTo>
                  <a:lnTo>
                    <a:pt x="3390" y="3014"/>
                  </a:lnTo>
                  <a:lnTo>
                    <a:pt x="2804" y="2469"/>
                  </a:lnTo>
                  <a:lnTo>
                    <a:pt x="2260" y="1884"/>
                  </a:lnTo>
                  <a:lnTo>
                    <a:pt x="1716" y="1298"/>
                  </a:lnTo>
                  <a:lnTo>
                    <a:pt x="1256" y="670"/>
                  </a:lnTo>
                  <a:lnTo>
                    <a:pt x="754"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a:off x="2977175" y="4229100"/>
              <a:ext cx="159050" cy="72225"/>
            </a:xfrm>
            <a:custGeom>
              <a:avLst/>
              <a:gdLst/>
              <a:ahLst/>
              <a:cxnLst/>
              <a:rect l="l" t="t" r="r" b="b"/>
              <a:pathLst>
                <a:path w="6362" h="2889" extrusionOk="0">
                  <a:moveTo>
                    <a:pt x="1" y="0"/>
                  </a:moveTo>
                  <a:lnTo>
                    <a:pt x="42" y="293"/>
                  </a:lnTo>
                  <a:lnTo>
                    <a:pt x="84" y="586"/>
                  </a:lnTo>
                  <a:lnTo>
                    <a:pt x="210" y="879"/>
                  </a:lnTo>
                  <a:lnTo>
                    <a:pt x="335" y="1130"/>
                  </a:lnTo>
                  <a:lnTo>
                    <a:pt x="461" y="1381"/>
                  </a:lnTo>
                  <a:lnTo>
                    <a:pt x="628" y="1633"/>
                  </a:lnTo>
                  <a:lnTo>
                    <a:pt x="796" y="1842"/>
                  </a:lnTo>
                  <a:lnTo>
                    <a:pt x="1005" y="2051"/>
                  </a:lnTo>
                  <a:lnTo>
                    <a:pt x="1256" y="2260"/>
                  </a:lnTo>
                  <a:lnTo>
                    <a:pt x="1465" y="2428"/>
                  </a:lnTo>
                  <a:lnTo>
                    <a:pt x="1716" y="2553"/>
                  </a:lnTo>
                  <a:lnTo>
                    <a:pt x="2009" y="2679"/>
                  </a:lnTo>
                  <a:lnTo>
                    <a:pt x="2260" y="2763"/>
                  </a:lnTo>
                  <a:lnTo>
                    <a:pt x="2553" y="2846"/>
                  </a:lnTo>
                  <a:lnTo>
                    <a:pt x="2888" y="2888"/>
                  </a:lnTo>
                  <a:lnTo>
                    <a:pt x="3474" y="2888"/>
                  </a:lnTo>
                  <a:lnTo>
                    <a:pt x="3767" y="2846"/>
                  </a:lnTo>
                  <a:lnTo>
                    <a:pt x="4060" y="2763"/>
                  </a:lnTo>
                  <a:lnTo>
                    <a:pt x="4353" y="2679"/>
                  </a:lnTo>
                  <a:lnTo>
                    <a:pt x="4604" y="2553"/>
                  </a:lnTo>
                  <a:lnTo>
                    <a:pt x="4897" y="2428"/>
                  </a:lnTo>
                  <a:lnTo>
                    <a:pt x="5106" y="2260"/>
                  </a:lnTo>
                  <a:lnTo>
                    <a:pt x="5357" y="2051"/>
                  </a:lnTo>
                  <a:lnTo>
                    <a:pt x="5525" y="1842"/>
                  </a:lnTo>
                  <a:lnTo>
                    <a:pt x="5734" y="1633"/>
                  </a:lnTo>
                  <a:lnTo>
                    <a:pt x="5901" y="1381"/>
                  </a:lnTo>
                  <a:lnTo>
                    <a:pt x="6027" y="1130"/>
                  </a:lnTo>
                  <a:lnTo>
                    <a:pt x="6153" y="879"/>
                  </a:lnTo>
                  <a:lnTo>
                    <a:pt x="6236" y="586"/>
                  </a:lnTo>
                  <a:lnTo>
                    <a:pt x="6320" y="293"/>
                  </a:lnTo>
                  <a:lnTo>
                    <a:pt x="6362" y="0"/>
                  </a:lnTo>
                  <a:lnTo>
                    <a:pt x="5567" y="126"/>
                  </a:lnTo>
                  <a:lnTo>
                    <a:pt x="4771" y="210"/>
                  </a:lnTo>
                  <a:lnTo>
                    <a:pt x="3976" y="252"/>
                  </a:lnTo>
                  <a:lnTo>
                    <a:pt x="2386" y="252"/>
                  </a:lnTo>
                  <a:lnTo>
                    <a:pt x="1549" y="210"/>
                  </a:lnTo>
                  <a:lnTo>
                    <a:pt x="796" y="126"/>
                  </a:lnTo>
                  <a:lnTo>
                    <a:pt x="1"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5"/>
            <p:cNvSpPr/>
            <p:nvPr/>
          </p:nvSpPr>
          <p:spPr>
            <a:xfrm>
              <a:off x="3501350" y="3703875"/>
              <a:ext cx="73250" cy="159075"/>
            </a:xfrm>
            <a:custGeom>
              <a:avLst/>
              <a:gdLst/>
              <a:ahLst/>
              <a:cxnLst/>
              <a:rect l="l" t="t" r="r" b="b"/>
              <a:pathLst>
                <a:path w="2930" h="6363" extrusionOk="0">
                  <a:moveTo>
                    <a:pt x="0" y="1"/>
                  </a:moveTo>
                  <a:lnTo>
                    <a:pt x="126" y="796"/>
                  </a:lnTo>
                  <a:lnTo>
                    <a:pt x="210" y="1591"/>
                  </a:lnTo>
                  <a:lnTo>
                    <a:pt x="293" y="2386"/>
                  </a:lnTo>
                  <a:lnTo>
                    <a:pt x="293" y="3181"/>
                  </a:lnTo>
                  <a:lnTo>
                    <a:pt x="293" y="4018"/>
                  </a:lnTo>
                  <a:lnTo>
                    <a:pt x="210" y="4814"/>
                  </a:lnTo>
                  <a:lnTo>
                    <a:pt x="126" y="5609"/>
                  </a:lnTo>
                  <a:lnTo>
                    <a:pt x="0" y="6362"/>
                  </a:lnTo>
                  <a:lnTo>
                    <a:pt x="0" y="6362"/>
                  </a:lnTo>
                  <a:lnTo>
                    <a:pt x="335" y="6320"/>
                  </a:lnTo>
                  <a:lnTo>
                    <a:pt x="628" y="6278"/>
                  </a:lnTo>
                  <a:lnTo>
                    <a:pt x="879" y="6153"/>
                  </a:lnTo>
                  <a:lnTo>
                    <a:pt x="1172" y="6069"/>
                  </a:lnTo>
                  <a:lnTo>
                    <a:pt x="1423" y="5902"/>
                  </a:lnTo>
                  <a:lnTo>
                    <a:pt x="1674" y="5734"/>
                  </a:lnTo>
                  <a:lnTo>
                    <a:pt x="1884" y="5567"/>
                  </a:lnTo>
                  <a:lnTo>
                    <a:pt x="2093" y="5358"/>
                  </a:lnTo>
                  <a:lnTo>
                    <a:pt x="2260" y="5148"/>
                  </a:lnTo>
                  <a:lnTo>
                    <a:pt x="2428" y="4897"/>
                  </a:lnTo>
                  <a:lnTo>
                    <a:pt x="2595" y="4646"/>
                  </a:lnTo>
                  <a:lnTo>
                    <a:pt x="2721" y="4353"/>
                  </a:lnTo>
                  <a:lnTo>
                    <a:pt x="2804" y="4102"/>
                  </a:lnTo>
                  <a:lnTo>
                    <a:pt x="2888" y="3809"/>
                  </a:lnTo>
                  <a:lnTo>
                    <a:pt x="2930" y="3516"/>
                  </a:lnTo>
                  <a:lnTo>
                    <a:pt x="2930" y="3181"/>
                  </a:lnTo>
                  <a:lnTo>
                    <a:pt x="2930" y="2889"/>
                  </a:lnTo>
                  <a:lnTo>
                    <a:pt x="2888" y="2596"/>
                  </a:lnTo>
                  <a:lnTo>
                    <a:pt x="2804" y="2303"/>
                  </a:lnTo>
                  <a:lnTo>
                    <a:pt x="2721" y="2010"/>
                  </a:lnTo>
                  <a:lnTo>
                    <a:pt x="2595" y="1759"/>
                  </a:lnTo>
                  <a:lnTo>
                    <a:pt x="2428" y="1507"/>
                  </a:lnTo>
                  <a:lnTo>
                    <a:pt x="2260" y="1256"/>
                  </a:lnTo>
                  <a:lnTo>
                    <a:pt x="2093" y="1047"/>
                  </a:lnTo>
                  <a:lnTo>
                    <a:pt x="1884" y="838"/>
                  </a:lnTo>
                  <a:lnTo>
                    <a:pt x="1674" y="629"/>
                  </a:lnTo>
                  <a:lnTo>
                    <a:pt x="1423" y="461"/>
                  </a:lnTo>
                  <a:lnTo>
                    <a:pt x="1172" y="336"/>
                  </a:lnTo>
                  <a:lnTo>
                    <a:pt x="879" y="210"/>
                  </a:lnTo>
                  <a:lnTo>
                    <a:pt x="628" y="126"/>
                  </a:lnTo>
                  <a:lnTo>
                    <a:pt x="335" y="43"/>
                  </a:lnTo>
                  <a:lnTo>
                    <a:pt x="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5"/>
            <p:cNvSpPr/>
            <p:nvPr/>
          </p:nvSpPr>
          <p:spPr>
            <a:xfrm>
              <a:off x="3315125" y="4041825"/>
              <a:ext cx="130800" cy="131850"/>
            </a:xfrm>
            <a:custGeom>
              <a:avLst/>
              <a:gdLst/>
              <a:ahLst/>
              <a:cxnLst/>
              <a:rect l="l" t="t" r="r" b="b"/>
              <a:pathLst>
                <a:path w="5232" h="5274" extrusionOk="0">
                  <a:moveTo>
                    <a:pt x="4520" y="0"/>
                  </a:moveTo>
                  <a:lnTo>
                    <a:pt x="4018" y="670"/>
                  </a:lnTo>
                  <a:lnTo>
                    <a:pt x="3515" y="1298"/>
                  </a:lnTo>
                  <a:lnTo>
                    <a:pt x="3013" y="1884"/>
                  </a:lnTo>
                  <a:lnTo>
                    <a:pt x="2469" y="2469"/>
                  </a:lnTo>
                  <a:lnTo>
                    <a:pt x="1883" y="3014"/>
                  </a:lnTo>
                  <a:lnTo>
                    <a:pt x="1256" y="3558"/>
                  </a:lnTo>
                  <a:lnTo>
                    <a:pt x="628" y="4060"/>
                  </a:lnTo>
                  <a:lnTo>
                    <a:pt x="0" y="4520"/>
                  </a:lnTo>
                  <a:lnTo>
                    <a:pt x="251" y="4688"/>
                  </a:lnTo>
                  <a:lnTo>
                    <a:pt x="502" y="4855"/>
                  </a:lnTo>
                  <a:lnTo>
                    <a:pt x="753" y="4980"/>
                  </a:lnTo>
                  <a:lnTo>
                    <a:pt x="1046" y="5106"/>
                  </a:lnTo>
                  <a:lnTo>
                    <a:pt x="1297" y="5190"/>
                  </a:lnTo>
                  <a:lnTo>
                    <a:pt x="1590" y="5232"/>
                  </a:lnTo>
                  <a:lnTo>
                    <a:pt x="1883" y="5273"/>
                  </a:lnTo>
                  <a:lnTo>
                    <a:pt x="2176" y="5273"/>
                  </a:lnTo>
                  <a:lnTo>
                    <a:pt x="2469" y="5232"/>
                  </a:lnTo>
                  <a:lnTo>
                    <a:pt x="2762" y="5190"/>
                  </a:lnTo>
                  <a:lnTo>
                    <a:pt x="3055" y="5106"/>
                  </a:lnTo>
                  <a:lnTo>
                    <a:pt x="3306" y="4980"/>
                  </a:lnTo>
                  <a:lnTo>
                    <a:pt x="3599" y="4855"/>
                  </a:lnTo>
                  <a:lnTo>
                    <a:pt x="3850" y="4729"/>
                  </a:lnTo>
                  <a:lnTo>
                    <a:pt x="4101" y="4520"/>
                  </a:lnTo>
                  <a:lnTo>
                    <a:pt x="4311" y="4311"/>
                  </a:lnTo>
                  <a:lnTo>
                    <a:pt x="4520" y="4102"/>
                  </a:lnTo>
                  <a:lnTo>
                    <a:pt x="4687" y="3851"/>
                  </a:lnTo>
                  <a:lnTo>
                    <a:pt x="4855" y="3599"/>
                  </a:lnTo>
                  <a:lnTo>
                    <a:pt x="4980" y="3348"/>
                  </a:lnTo>
                  <a:lnTo>
                    <a:pt x="5106" y="3055"/>
                  </a:lnTo>
                  <a:lnTo>
                    <a:pt x="5148" y="2762"/>
                  </a:lnTo>
                  <a:lnTo>
                    <a:pt x="5231" y="2469"/>
                  </a:lnTo>
                  <a:lnTo>
                    <a:pt x="5231" y="2218"/>
                  </a:lnTo>
                  <a:lnTo>
                    <a:pt x="5231" y="1925"/>
                  </a:lnTo>
                  <a:lnTo>
                    <a:pt x="5231" y="1632"/>
                  </a:lnTo>
                  <a:lnTo>
                    <a:pt x="5148" y="1340"/>
                  </a:lnTo>
                  <a:lnTo>
                    <a:pt x="5064" y="1047"/>
                  </a:lnTo>
                  <a:lnTo>
                    <a:pt x="4980" y="795"/>
                  </a:lnTo>
                  <a:lnTo>
                    <a:pt x="4855" y="503"/>
                  </a:lnTo>
                  <a:lnTo>
                    <a:pt x="4687" y="251"/>
                  </a:lnTo>
                  <a:lnTo>
                    <a:pt x="4520"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5"/>
            <p:cNvSpPr/>
            <p:nvPr/>
          </p:nvSpPr>
          <p:spPr>
            <a:xfrm>
              <a:off x="2538800" y="3703875"/>
              <a:ext cx="72225" cy="159075"/>
            </a:xfrm>
            <a:custGeom>
              <a:avLst/>
              <a:gdLst/>
              <a:ahLst/>
              <a:cxnLst/>
              <a:rect l="l" t="t" r="r" b="b"/>
              <a:pathLst>
                <a:path w="2889" h="6363" extrusionOk="0">
                  <a:moveTo>
                    <a:pt x="2888" y="1"/>
                  </a:moveTo>
                  <a:lnTo>
                    <a:pt x="2595" y="43"/>
                  </a:lnTo>
                  <a:lnTo>
                    <a:pt x="2302" y="126"/>
                  </a:lnTo>
                  <a:lnTo>
                    <a:pt x="2009" y="210"/>
                  </a:lnTo>
                  <a:lnTo>
                    <a:pt x="1758" y="336"/>
                  </a:lnTo>
                  <a:lnTo>
                    <a:pt x="1507" y="461"/>
                  </a:lnTo>
                  <a:lnTo>
                    <a:pt x="1256" y="629"/>
                  </a:lnTo>
                  <a:lnTo>
                    <a:pt x="1047" y="838"/>
                  </a:lnTo>
                  <a:lnTo>
                    <a:pt x="838" y="1047"/>
                  </a:lnTo>
                  <a:lnTo>
                    <a:pt x="670" y="1256"/>
                  </a:lnTo>
                  <a:lnTo>
                    <a:pt x="503" y="1507"/>
                  </a:lnTo>
                  <a:lnTo>
                    <a:pt x="335" y="1759"/>
                  </a:lnTo>
                  <a:lnTo>
                    <a:pt x="210" y="2010"/>
                  </a:lnTo>
                  <a:lnTo>
                    <a:pt x="126" y="2303"/>
                  </a:lnTo>
                  <a:lnTo>
                    <a:pt x="42" y="2596"/>
                  </a:lnTo>
                  <a:lnTo>
                    <a:pt x="1" y="2889"/>
                  </a:lnTo>
                  <a:lnTo>
                    <a:pt x="1" y="3181"/>
                  </a:lnTo>
                  <a:lnTo>
                    <a:pt x="1" y="3516"/>
                  </a:lnTo>
                  <a:lnTo>
                    <a:pt x="42" y="3809"/>
                  </a:lnTo>
                  <a:lnTo>
                    <a:pt x="126" y="4102"/>
                  </a:lnTo>
                  <a:lnTo>
                    <a:pt x="210" y="4353"/>
                  </a:lnTo>
                  <a:lnTo>
                    <a:pt x="335" y="4646"/>
                  </a:lnTo>
                  <a:lnTo>
                    <a:pt x="503" y="4897"/>
                  </a:lnTo>
                  <a:lnTo>
                    <a:pt x="670" y="5148"/>
                  </a:lnTo>
                  <a:lnTo>
                    <a:pt x="838" y="5358"/>
                  </a:lnTo>
                  <a:lnTo>
                    <a:pt x="1047" y="5567"/>
                  </a:lnTo>
                  <a:lnTo>
                    <a:pt x="1256" y="5734"/>
                  </a:lnTo>
                  <a:lnTo>
                    <a:pt x="1507" y="5902"/>
                  </a:lnTo>
                  <a:lnTo>
                    <a:pt x="1758" y="6069"/>
                  </a:lnTo>
                  <a:lnTo>
                    <a:pt x="2009" y="6153"/>
                  </a:lnTo>
                  <a:lnTo>
                    <a:pt x="2302" y="6278"/>
                  </a:lnTo>
                  <a:lnTo>
                    <a:pt x="2595" y="6320"/>
                  </a:lnTo>
                  <a:lnTo>
                    <a:pt x="2888" y="6362"/>
                  </a:lnTo>
                  <a:lnTo>
                    <a:pt x="2763" y="5609"/>
                  </a:lnTo>
                  <a:lnTo>
                    <a:pt x="2679" y="4814"/>
                  </a:lnTo>
                  <a:lnTo>
                    <a:pt x="2637" y="4018"/>
                  </a:lnTo>
                  <a:lnTo>
                    <a:pt x="2637" y="3181"/>
                  </a:lnTo>
                  <a:lnTo>
                    <a:pt x="2637" y="2386"/>
                  </a:lnTo>
                  <a:lnTo>
                    <a:pt x="2679" y="1591"/>
                  </a:lnTo>
                  <a:lnTo>
                    <a:pt x="2763" y="796"/>
                  </a:lnTo>
                  <a:lnTo>
                    <a:pt x="2888"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5"/>
            <p:cNvSpPr/>
            <p:nvPr/>
          </p:nvSpPr>
          <p:spPr>
            <a:xfrm>
              <a:off x="2492775" y="3564725"/>
              <a:ext cx="1127875" cy="874700"/>
            </a:xfrm>
            <a:custGeom>
              <a:avLst/>
              <a:gdLst/>
              <a:ahLst/>
              <a:cxnLst/>
              <a:rect l="l" t="t" r="r" b="b"/>
              <a:pathLst>
                <a:path w="45115" h="34988" extrusionOk="0">
                  <a:moveTo>
                    <a:pt x="0" y="1"/>
                  </a:moveTo>
                  <a:lnTo>
                    <a:pt x="0" y="34987"/>
                  </a:lnTo>
                  <a:lnTo>
                    <a:pt x="45114" y="34987"/>
                  </a:lnTo>
                  <a:lnTo>
                    <a:pt x="45114" y="1"/>
                  </a:lnTo>
                  <a:lnTo>
                    <a:pt x="38376" y="1"/>
                  </a:lnTo>
                  <a:lnTo>
                    <a:pt x="38879" y="1005"/>
                  </a:lnTo>
                  <a:lnTo>
                    <a:pt x="39339" y="2052"/>
                  </a:lnTo>
                  <a:lnTo>
                    <a:pt x="39716" y="3098"/>
                  </a:lnTo>
                  <a:lnTo>
                    <a:pt x="40050" y="4186"/>
                  </a:lnTo>
                  <a:lnTo>
                    <a:pt x="40553" y="4186"/>
                  </a:lnTo>
                  <a:lnTo>
                    <a:pt x="41013" y="4270"/>
                  </a:lnTo>
                  <a:lnTo>
                    <a:pt x="41431" y="4395"/>
                  </a:lnTo>
                  <a:lnTo>
                    <a:pt x="41850" y="4521"/>
                  </a:lnTo>
                  <a:lnTo>
                    <a:pt x="42268" y="4730"/>
                  </a:lnTo>
                  <a:lnTo>
                    <a:pt x="42645" y="4981"/>
                  </a:lnTo>
                  <a:lnTo>
                    <a:pt x="42980" y="5232"/>
                  </a:lnTo>
                  <a:lnTo>
                    <a:pt x="43315" y="5525"/>
                  </a:lnTo>
                  <a:lnTo>
                    <a:pt x="43608" y="5860"/>
                  </a:lnTo>
                  <a:lnTo>
                    <a:pt x="43859" y="6195"/>
                  </a:lnTo>
                  <a:lnTo>
                    <a:pt x="44110" y="6571"/>
                  </a:lnTo>
                  <a:lnTo>
                    <a:pt x="44277" y="6990"/>
                  </a:lnTo>
                  <a:lnTo>
                    <a:pt x="44445" y="7408"/>
                  </a:lnTo>
                  <a:lnTo>
                    <a:pt x="44570" y="7827"/>
                  </a:lnTo>
                  <a:lnTo>
                    <a:pt x="44612" y="8287"/>
                  </a:lnTo>
                  <a:lnTo>
                    <a:pt x="44654" y="8747"/>
                  </a:lnTo>
                  <a:lnTo>
                    <a:pt x="44612" y="9208"/>
                  </a:lnTo>
                  <a:lnTo>
                    <a:pt x="44570" y="9668"/>
                  </a:lnTo>
                  <a:lnTo>
                    <a:pt x="44445" y="10129"/>
                  </a:lnTo>
                  <a:lnTo>
                    <a:pt x="44277" y="10547"/>
                  </a:lnTo>
                  <a:lnTo>
                    <a:pt x="44110" y="10924"/>
                  </a:lnTo>
                  <a:lnTo>
                    <a:pt x="43859" y="11300"/>
                  </a:lnTo>
                  <a:lnTo>
                    <a:pt x="43608" y="11677"/>
                  </a:lnTo>
                  <a:lnTo>
                    <a:pt x="43315" y="12012"/>
                  </a:lnTo>
                  <a:lnTo>
                    <a:pt x="42980" y="12305"/>
                  </a:lnTo>
                  <a:lnTo>
                    <a:pt x="42645" y="12556"/>
                  </a:lnTo>
                  <a:lnTo>
                    <a:pt x="42268" y="12765"/>
                  </a:lnTo>
                  <a:lnTo>
                    <a:pt x="41850" y="12974"/>
                  </a:lnTo>
                  <a:lnTo>
                    <a:pt x="41431" y="13142"/>
                  </a:lnTo>
                  <a:lnTo>
                    <a:pt x="41013" y="13225"/>
                  </a:lnTo>
                  <a:lnTo>
                    <a:pt x="40553" y="13309"/>
                  </a:lnTo>
                  <a:lnTo>
                    <a:pt x="40092" y="13351"/>
                  </a:lnTo>
                  <a:lnTo>
                    <a:pt x="40050" y="13351"/>
                  </a:lnTo>
                  <a:lnTo>
                    <a:pt x="39716" y="14523"/>
                  </a:lnTo>
                  <a:lnTo>
                    <a:pt x="39255" y="15695"/>
                  </a:lnTo>
                  <a:lnTo>
                    <a:pt x="38753" y="16824"/>
                  </a:lnTo>
                  <a:lnTo>
                    <a:pt x="38167" y="17913"/>
                  </a:lnTo>
                  <a:lnTo>
                    <a:pt x="38502" y="18247"/>
                  </a:lnTo>
                  <a:lnTo>
                    <a:pt x="38753" y="18624"/>
                  </a:lnTo>
                  <a:lnTo>
                    <a:pt x="39004" y="19001"/>
                  </a:lnTo>
                  <a:lnTo>
                    <a:pt x="39172" y="19419"/>
                  </a:lnTo>
                  <a:lnTo>
                    <a:pt x="39339" y="19838"/>
                  </a:lnTo>
                  <a:lnTo>
                    <a:pt x="39423" y="20256"/>
                  </a:lnTo>
                  <a:lnTo>
                    <a:pt x="39506" y="20716"/>
                  </a:lnTo>
                  <a:lnTo>
                    <a:pt x="39506" y="21135"/>
                  </a:lnTo>
                  <a:lnTo>
                    <a:pt x="39506" y="21595"/>
                  </a:lnTo>
                  <a:lnTo>
                    <a:pt x="39423" y="22014"/>
                  </a:lnTo>
                  <a:lnTo>
                    <a:pt x="39339" y="22474"/>
                  </a:lnTo>
                  <a:lnTo>
                    <a:pt x="39172" y="22893"/>
                  </a:lnTo>
                  <a:lnTo>
                    <a:pt x="39004" y="23269"/>
                  </a:lnTo>
                  <a:lnTo>
                    <a:pt x="38753" y="23688"/>
                  </a:lnTo>
                  <a:lnTo>
                    <a:pt x="38502" y="24023"/>
                  </a:lnTo>
                  <a:lnTo>
                    <a:pt x="38167" y="24399"/>
                  </a:lnTo>
                  <a:lnTo>
                    <a:pt x="37832" y="24692"/>
                  </a:lnTo>
                  <a:lnTo>
                    <a:pt x="37456" y="24985"/>
                  </a:lnTo>
                  <a:lnTo>
                    <a:pt x="37079" y="25194"/>
                  </a:lnTo>
                  <a:lnTo>
                    <a:pt x="36661" y="25404"/>
                  </a:lnTo>
                  <a:lnTo>
                    <a:pt x="36242" y="25529"/>
                  </a:lnTo>
                  <a:lnTo>
                    <a:pt x="35824" y="25655"/>
                  </a:lnTo>
                  <a:lnTo>
                    <a:pt x="35363" y="25697"/>
                  </a:lnTo>
                  <a:lnTo>
                    <a:pt x="34945" y="25738"/>
                  </a:lnTo>
                  <a:lnTo>
                    <a:pt x="34484" y="25697"/>
                  </a:lnTo>
                  <a:lnTo>
                    <a:pt x="34066" y="25655"/>
                  </a:lnTo>
                  <a:lnTo>
                    <a:pt x="33647" y="25529"/>
                  </a:lnTo>
                  <a:lnTo>
                    <a:pt x="33229" y="25404"/>
                  </a:lnTo>
                  <a:lnTo>
                    <a:pt x="32810" y="25194"/>
                  </a:lnTo>
                  <a:lnTo>
                    <a:pt x="32434" y="24985"/>
                  </a:lnTo>
                  <a:lnTo>
                    <a:pt x="32057" y="24692"/>
                  </a:lnTo>
                  <a:lnTo>
                    <a:pt x="31722" y="24399"/>
                  </a:lnTo>
                  <a:lnTo>
                    <a:pt x="31680" y="24357"/>
                  </a:lnTo>
                  <a:lnTo>
                    <a:pt x="30592" y="24943"/>
                  </a:lnTo>
                  <a:lnTo>
                    <a:pt x="29504" y="25487"/>
                  </a:lnTo>
                  <a:lnTo>
                    <a:pt x="28332" y="25906"/>
                  </a:lnTo>
                  <a:lnTo>
                    <a:pt x="27119" y="26283"/>
                  </a:lnTo>
                  <a:lnTo>
                    <a:pt x="27119" y="26743"/>
                  </a:lnTo>
                  <a:lnTo>
                    <a:pt x="27035" y="27203"/>
                  </a:lnTo>
                  <a:lnTo>
                    <a:pt x="26910" y="27622"/>
                  </a:lnTo>
                  <a:lnTo>
                    <a:pt x="26784" y="28082"/>
                  </a:lnTo>
                  <a:lnTo>
                    <a:pt x="26575" y="28459"/>
                  </a:lnTo>
                  <a:lnTo>
                    <a:pt x="26366" y="28835"/>
                  </a:lnTo>
                  <a:lnTo>
                    <a:pt x="26073" y="29212"/>
                  </a:lnTo>
                  <a:lnTo>
                    <a:pt x="25780" y="29505"/>
                  </a:lnTo>
                  <a:lnTo>
                    <a:pt x="25445" y="29798"/>
                  </a:lnTo>
                  <a:lnTo>
                    <a:pt x="25110" y="30091"/>
                  </a:lnTo>
                  <a:lnTo>
                    <a:pt x="24733" y="30300"/>
                  </a:lnTo>
                  <a:lnTo>
                    <a:pt x="24315" y="30509"/>
                  </a:lnTo>
                  <a:lnTo>
                    <a:pt x="23896" y="30635"/>
                  </a:lnTo>
                  <a:lnTo>
                    <a:pt x="23478" y="30760"/>
                  </a:lnTo>
                  <a:lnTo>
                    <a:pt x="23018" y="30844"/>
                  </a:lnTo>
                  <a:lnTo>
                    <a:pt x="22097" y="30844"/>
                  </a:lnTo>
                  <a:lnTo>
                    <a:pt x="21636" y="30760"/>
                  </a:lnTo>
                  <a:lnTo>
                    <a:pt x="21176" y="30635"/>
                  </a:lnTo>
                  <a:lnTo>
                    <a:pt x="20758" y="30509"/>
                  </a:lnTo>
                  <a:lnTo>
                    <a:pt x="20381" y="30300"/>
                  </a:lnTo>
                  <a:lnTo>
                    <a:pt x="20004" y="30091"/>
                  </a:lnTo>
                  <a:lnTo>
                    <a:pt x="19628" y="29798"/>
                  </a:lnTo>
                  <a:lnTo>
                    <a:pt x="19335" y="29505"/>
                  </a:lnTo>
                  <a:lnTo>
                    <a:pt x="19042" y="29212"/>
                  </a:lnTo>
                  <a:lnTo>
                    <a:pt x="18749" y="28835"/>
                  </a:lnTo>
                  <a:lnTo>
                    <a:pt x="18540" y="28459"/>
                  </a:lnTo>
                  <a:lnTo>
                    <a:pt x="18330" y="28082"/>
                  </a:lnTo>
                  <a:lnTo>
                    <a:pt x="18163" y="27622"/>
                  </a:lnTo>
                  <a:lnTo>
                    <a:pt x="18079" y="27203"/>
                  </a:lnTo>
                  <a:lnTo>
                    <a:pt x="17996" y="26743"/>
                  </a:lnTo>
                  <a:lnTo>
                    <a:pt x="17996" y="26283"/>
                  </a:lnTo>
                  <a:lnTo>
                    <a:pt x="16782" y="25906"/>
                  </a:lnTo>
                  <a:lnTo>
                    <a:pt x="15610" y="25487"/>
                  </a:lnTo>
                  <a:lnTo>
                    <a:pt x="14480" y="24943"/>
                  </a:lnTo>
                  <a:lnTo>
                    <a:pt x="13434" y="24357"/>
                  </a:lnTo>
                  <a:lnTo>
                    <a:pt x="13392" y="24399"/>
                  </a:lnTo>
                  <a:lnTo>
                    <a:pt x="13057" y="24692"/>
                  </a:lnTo>
                  <a:lnTo>
                    <a:pt x="12681" y="24985"/>
                  </a:lnTo>
                  <a:lnTo>
                    <a:pt x="12304" y="25194"/>
                  </a:lnTo>
                  <a:lnTo>
                    <a:pt x="11886" y="25404"/>
                  </a:lnTo>
                  <a:lnTo>
                    <a:pt x="11467" y="25529"/>
                  </a:lnTo>
                  <a:lnTo>
                    <a:pt x="11049" y="25655"/>
                  </a:lnTo>
                  <a:lnTo>
                    <a:pt x="10588" y="25697"/>
                  </a:lnTo>
                  <a:lnTo>
                    <a:pt x="10170" y="25738"/>
                  </a:lnTo>
                  <a:lnTo>
                    <a:pt x="9709" y="25697"/>
                  </a:lnTo>
                  <a:lnTo>
                    <a:pt x="9291" y="25655"/>
                  </a:lnTo>
                  <a:lnTo>
                    <a:pt x="8872" y="25529"/>
                  </a:lnTo>
                  <a:lnTo>
                    <a:pt x="8454" y="25404"/>
                  </a:lnTo>
                  <a:lnTo>
                    <a:pt x="8035" y="25194"/>
                  </a:lnTo>
                  <a:lnTo>
                    <a:pt x="7659" y="24985"/>
                  </a:lnTo>
                  <a:lnTo>
                    <a:pt x="7282" y="24692"/>
                  </a:lnTo>
                  <a:lnTo>
                    <a:pt x="6905" y="24399"/>
                  </a:lnTo>
                  <a:lnTo>
                    <a:pt x="6612" y="24064"/>
                  </a:lnTo>
                  <a:lnTo>
                    <a:pt x="6361" y="23688"/>
                  </a:lnTo>
                  <a:lnTo>
                    <a:pt x="6110" y="23311"/>
                  </a:lnTo>
                  <a:lnTo>
                    <a:pt x="5943" y="22893"/>
                  </a:lnTo>
                  <a:lnTo>
                    <a:pt x="5775" y="22474"/>
                  </a:lnTo>
                  <a:lnTo>
                    <a:pt x="5692" y="22056"/>
                  </a:lnTo>
                  <a:lnTo>
                    <a:pt x="5608" y="21595"/>
                  </a:lnTo>
                  <a:lnTo>
                    <a:pt x="5566" y="21135"/>
                  </a:lnTo>
                  <a:lnTo>
                    <a:pt x="5608" y="20675"/>
                  </a:lnTo>
                  <a:lnTo>
                    <a:pt x="5692" y="20256"/>
                  </a:lnTo>
                  <a:lnTo>
                    <a:pt x="5775" y="19796"/>
                  </a:lnTo>
                  <a:lnTo>
                    <a:pt x="5943" y="19377"/>
                  </a:lnTo>
                  <a:lnTo>
                    <a:pt x="6110" y="19001"/>
                  </a:lnTo>
                  <a:lnTo>
                    <a:pt x="6361" y="18624"/>
                  </a:lnTo>
                  <a:lnTo>
                    <a:pt x="6612" y="18247"/>
                  </a:lnTo>
                  <a:lnTo>
                    <a:pt x="6905" y="17913"/>
                  </a:lnTo>
                  <a:lnTo>
                    <a:pt x="6947" y="17913"/>
                  </a:lnTo>
                  <a:lnTo>
                    <a:pt x="6361" y="16824"/>
                  </a:lnTo>
                  <a:lnTo>
                    <a:pt x="5859" y="15695"/>
                  </a:lnTo>
                  <a:lnTo>
                    <a:pt x="5399" y="14523"/>
                  </a:lnTo>
                  <a:lnTo>
                    <a:pt x="5064" y="13351"/>
                  </a:lnTo>
                  <a:lnTo>
                    <a:pt x="5022" y="13351"/>
                  </a:lnTo>
                  <a:lnTo>
                    <a:pt x="4562" y="13309"/>
                  </a:lnTo>
                  <a:lnTo>
                    <a:pt x="4101" y="13225"/>
                  </a:lnTo>
                  <a:lnTo>
                    <a:pt x="3683" y="13142"/>
                  </a:lnTo>
                  <a:lnTo>
                    <a:pt x="3264" y="12974"/>
                  </a:lnTo>
                  <a:lnTo>
                    <a:pt x="2846" y="12765"/>
                  </a:lnTo>
                  <a:lnTo>
                    <a:pt x="2469" y="12556"/>
                  </a:lnTo>
                  <a:lnTo>
                    <a:pt x="2135" y="12305"/>
                  </a:lnTo>
                  <a:lnTo>
                    <a:pt x="1800" y="12012"/>
                  </a:lnTo>
                  <a:lnTo>
                    <a:pt x="1507" y="11677"/>
                  </a:lnTo>
                  <a:lnTo>
                    <a:pt x="1214" y="11300"/>
                  </a:lnTo>
                  <a:lnTo>
                    <a:pt x="1005" y="10924"/>
                  </a:lnTo>
                  <a:lnTo>
                    <a:pt x="795" y="10547"/>
                  </a:lnTo>
                  <a:lnTo>
                    <a:pt x="670" y="10129"/>
                  </a:lnTo>
                  <a:lnTo>
                    <a:pt x="544" y="9668"/>
                  </a:lnTo>
                  <a:lnTo>
                    <a:pt x="461" y="9208"/>
                  </a:lnTo>
                  <a:lnTo>
                    <a:pt x="461" y="8747"/>
                  </a:lnTo>
                  <a:lnTo>
                    <a:pt x="461" y="8287"/>
                  </a:lnTo>
                  <a:lnTo>
                    <a:pt x="544" y="7827"/>
                  </a:lnTo>
                  <a:lnTo>
                    <a:pt x="670" y="7408"/>
                  </a:lnTo>
                  <a:lnTo>
                    <a:pt x="795" y="6990"/>
                  </a:lnTo>
                  <a:lnTo>
                    <a:pt x="1005" y="6571"/>
                  </a:lnTo>
                  <a:lnTo>
                    <a:pt x="1214" y="6195"/>
                  </a:lnTo>
                  <a:lnTo>
                    <a:pt x="1507" y="5860"/>
                  </a:lnTo>
                  <a:lnTo>
                    <a:pt x="1800" y="5525"/>
                  </a:lnTo>
                  <a:lnTo>
                    <a:pt x="2135" y="5232"/>
                  </a:lnTo>
                  <a:lnTo>
                    <a:pt x="2469" y="4981"/>
                  </a:lnTo>
                  <a:lnTo>
                    <a:pt x="2846" y="4730"/>
                  </a:lnTo>
                  <a:lnTo>
                    <a:pt x="3264" y="4521"/>
                  </a:lnTo>
                  <a:lnTo>
                    <a:pt x="3683" y="4395"/>
                  </a:lnTo>
                  <a:lnTo>
                    <a:pt x="4101" y="4270"/>
                  </a:lnTo>
                  <a:lnTo>
                    <a:pt x="4562" y="4186"/>
                  </a:lnTo>
                  <a:lnTo>
                    <a:pt x="5064" y="4186"/>
                  </a:lnTo>
                  <a:lnTo>
                    <a:pt x="5357" y="3098"/>
                  </a:lnTo>
                  <a:lnTo>
                    <a:pt x="5775" y="2052"/>
                  </a:lnTo>
                  <a:lnTo>
                    <a:pt x="6194" y="1005"/>
                  </a:lnTo>
                  <a:lnTo>
                    <a:pt x="6738"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5"/>
            <p:cNvSpPr/>
            <p:nvPr/>
          </p:nvSpPr>
          <p:spPr>
            <a:xfrm>
              <a:off x="464100" y="4002075"/>
              <a:ext cx="323325" cy="39550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5"/>
            <p:cNvSpPr/>
            <p:nvPr/>
          </p:nvSpPr>
          <p:spPr>
            <a:xfrm>
              <a:off x="816675" y="4002075"/>
              <a:ext cx="323325" cy="395500"/>
            </a:xfrm>
            <a:custGeom>
              <a:avLst/>
              <a:gdLst/>
              <a:ahLst/>
              <a:cxnLst/>
              <a:rect l="l" t="t" r="r" b="b"/>
              <a:pathLst>
                <a:path w="12933" h="15820" extrusionOk="0">
                  <a:moveTo>
                    <a:pt x="6446" y="0"/>
                  </a:moveTo>
                  <a:lnTo>
                    <a:pt x="6278" y="42"/>
                  </a:lnTo>
                  <a:lnTo>
                    <a:pt x="6111" y="126"/>
                  </a:lnTo>
                  <a:lnTo>
                    <a:pt x="5944" y="209"/>
                  </a:lnTo>
                  <a:lnTo>
                    <a:pt x="5776" y="335"/>
                  </a:lnTo>
                  <a:lnTo>
                    <a:pt x="5651" y="502"/>
                  </a:lnTo>
                  <a:lnTo>
                    <a:pt x="5567" y="712"/>
                  </a:lnTo>
                  <a:lnTo>
                    <a:pt x="5525" y="921"/>
                  </a:lnTo>
                  <a:lnTo>
                    <a:pt x="5483" y="1130"/>
                  </a:lnTo>
                  <a:lnTo>
                    <a:pt x="5525" y="1339"/>
                  </a:lnTo>
                  <a:lnTo>
                    <a:pt x="5609" y="1549"/>
                  </a:lnTo>
                  <a:lnTo>
                    <a:pt x="5692" y="1716"/>
                  </a:lnTo>
                  <a:lnTo>
                    <a:pt x="5860" y="1883"/>
                  </a:lnTo>
                  <a:lnTo>
                    <a:pt x="6027" y="2009"/>
                  </a:lnTo>
                  <a:lnTo>
                    <a:pt x="7325" y="2804"/>
                  </a:lnTo>
                  <a:lnTo>
                    <a:pt x="2972" y="9877"/>
                  </a:lnTo>
                  <a:lnTo>
                    <a:pt x="2596" y="9918"/>
                  </a:lnTo>
                  <a:lnTo>
                    <a:pt x="2219" y="9960"/>
                  </a:lnTo>
                  <a:lnTo>
                    <a:pt x="1884" y="10086"/>
                  </a:lnTo>
                  <a:lnTo>
                    <a:pt x="1549" y="10253"/>
                  </a:lnTo>
                  <a:lnTo>
                    <a:pt x="1215" y="10462"/>
                  </a:lnTo>
                  <a:lnTo>
                    <a:pt x="922" y="10672"/>
                  </a:lnTo>
                  <a:lnTo>
                    <a:pt x="671" y="10965"/>
                  </a:lnTo>
                  <a:lnTo>
                    <a:pt x="419" y="11299"/>
                  </a:lnTo>
                  <a:lnTo>
                    <a:pt x="294" y="11551"/>
                  </a:lnTo>
                  <a:lnTo>
                    <a:pt x="168" y="11844"/>
                  </a:lnTo>
                  <a:lnTo>
                    <a:pt x="85" y="12136"/>
                  </a:lnTo>
                  <a:lnTo>
                    <a:pt x="1" y="12429"/>
                  </a:lnTo>
                  <a:lnTo>
                    <a:pt x="1" y="12681"/>
                  </a:lnTo>
                  <a:lnTo>
                    <a:pt x="1" y="12973"/>
                  </a:lnTo>
                  <a:lnTo>
                    <a:pt x="1" y="13266"/>
                  </a:lnTo>
                  <a:lnTo>
                    <a:pt x="85" y="13559"/>
                  </a:lnTo>
                  <a:lnTo>
                    <a:pt x="126" y="13810"/>
                  </a:lnTo>
                  <a:lnTo>
                    <a:pt x="252" y="14103"/>
                  </a:lnTo>
                  <a:lnTo>
                    <a:pt x="378" y="14355"/>
                  </a:lnTo>
                  <a:lnTo>
                    <a:pt x="545" y="14606"/>
                  </a:lnTo>
                  <a:lnTo>
                    <a:pt x="712" y="14815"/>
                  </a:lnTo>
                  <a:lnTo>
                    <a:pt x="922" y="15024"/>
                  </a:lnTo>
                  <a:lnTo>
                    <a:pt x="1173" y="15233"/>
                  </a:lnTo>
                  <a:lnTo>
                    <a:pt x="1424" y="15401"/>
                  </a:lnTo>
                  <a:lnTo>
                    <a:pt x="1675" y="15568"/>
                  </a:lnTo>
                  <a:lnTo>
                    <a:pt x="1968" y="15652"/>
                  </a:lnTo>
                  <a:lnTo>
                    <a:pt x="2219" y="15736"/>
                  </a:lnTo>
                  <a:lnTo>
                    <a:pt x="2512" y="15819"/>
                  </a:lnTo>
                  <a:lnTo>
                    <a:pt x="3391" y="15819"/>
                  </a:lnTo>
                  <a:lnTo>
                    <a:pt x="3642" y="15777"/>
                  </a:lnTo>
                  <a:lnTo>
                    <a:pt x="3935" y="15694"/>
                  </a:lnTo>
                  <a:lnTo>
                    <a:pt x="4186" y="15568"/>
                  </a:lnTo>
                  <a:lnTo>
                    <a:pt x="4437" y="15443"/>
                  </a:lnTo>
                  <a:lnTo>
                    <a:pt x="4688" y="15275"/>
                  </a:lnTo>
                  <a:lnTo>
                    <a:pt x="4939" y="15108"/>
                  </a:lnTo>
                  <a:lnTo>
                    <a:pt x="5148" y="14899"/>
                  </a:lnTo>
                  <a:lnTo>
                    <a:pt x="5316" y="14689"/>
                  </a:lnTo>
                  <a:lnTo>
                    <a:pt x="5525" y="14438"/>
                  </a:lnTo>
                  <a:lnTo>
                    <a:pt x="5692" y="14062"/>
                  </a:lnTo>
                  <a:lnTo>
                    <a:pt x="5818" y="13727"/>
                  </a:lnTo>
                  <a:lnTo>
                    <a:pt x="5902" y="13350"/>
                  </a:lnTo>
                  <a:lnTo>
                    <a:pt x="5944" y="12973"/>
                  </a:lnTo>
                  <a:lnTo>
                    <a:pt x="5944" y="12597"/>
                  </a:lnTo>
                  <a:lnTo>
                    <a:pt x="5860" y="12220"/>
                  </a:lnTo>
                  <a:lnTo>
                    <a:pt x="5776" y="11844"/>
                  </a:lnTo>
                  <a:lnTo>
                    <a:pt x="5609" y="11509"/>
                  </a:lnTo>
                  <a:lnTo>
                    <a:pt x="9961" y="4436"/>
                  </a:lnTo>
                  <a:lnTo>
                    <a:pt x="11258" y="5231"/>
                  </a:lnTo>
                  <a:lnTo>
                    <a:pt x="11468" y="5315"/>
                  </a:lnTo>
                  <a:lnTo>
                    <a:pt x="11677" y="5399"/>
                  </a:lnTo>
                  <a:lnTo>
                    <a:pt x="11886" y="5399"/>
                  </a:lnTo>
                  <a:lnTo>
                    <a:pt x="12095" y="5357"/>
                  </a:lnTo>
                  <a:lnTo>
                    <a:pt x="12263" y="5315"/>
                  </a:lnTo>
                  <a:lnTo>
                    <a:pt x="12472" y="5189"/>
                  </a:lnTo>
                  <a:lnTo>
                    <a:pt x="12640" y="5064"/>
                  </a:lnTo>
                  <a:lnTo>
                    <a:pt x="12765" y="4896"/>
                  </a:lnTo>
                  <a:lnTo>
                    <a:pt x="12849" y="4687"/>
                  </a:lnTo>
                  <a:lnTo>
                    <a:pt x="12891" y="4520"/>
                  </a:lnTo>
                  <a:lnTo>
                    <a:pt x="12932" y="4311"/>
                  </a:lnTo>
                  <a:lnTo>
                    <a:pt x="12891" y="4101"/>
                  </a:lnTo>
                  <a:lnTo>
                    <a:pt x="12849" y="3934"/>
                  </a:lnTo>
                  <a:lnTo>
                    <a:pt x="12765" y="3767"/>
                  </a:lnTo>
                  <a:lnTo>
                    <a:pt x="12640" y="3599"/>
                  </a:lnTo>
                  <a:lnTo>
                    <a:pt x="12514" y="3474"/>
                  </a:lnTo>
                  <a:lnTo>
                    <a:pt x="12388" y="3390"/>
                  </a:lnTo>
                  <a:lnTo>
                    <a:pt x="7157" y="167"/>
                  </a:lnTo>
                  <a:lnTo>
                    <a:pt x="7032" y="84"/>
                  </a:lnTo>
                  <a:lnTo>
                    <a:pt x="6864" y="42"/>
                  </a:lnTo>
                  <a:lnTo>
                    <a:pt x="6655"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5"/>
            <p:cNvSpPr/>
            <p:nvPr/>
          </p:nvSpPr>
          <p:spPr>
            <a:xfrm>
              <a:off x="2742825" y="3559500"/>
              <a:ext cx="627775" cy="538850"/>
            </a:xfrm>
            <a:custGeom>
              <a:avLst/>
              <a:gdLst/>
              <a:ahLst/>
              <a:cxnLst/>
              <a:rect l="l" t="t" r="r" b="b"/>
              <a:pathLst>
                <a:path w="25111" h="21554" extrusionOk="0">
                  <a:moveTo>
                    <a:pt x="3767" y="1"/>
                  </a:moveTo>
                  <a:lnTo>
                    <a:pt x="3558" y="210"/>
                  </a:lnTo>
                  <a:lnTo>
                    <a:pt x="3139" y="670"/>
                  </a:lnTo>
                  <a:lnTo>
                    <a:pt x="2762" y="1089"/>
                  </a:lnTo>
                  <a:lnTo>
                    <a:pt x="2386" y="1591"/>
                  </a:lnTo>
                  <a:lnTo>
                    <a:pt x="2051" y="2051"/>
                  </a:lnTo>
                  <a:lnTo>
                    <a:pt x="1758" y="2553"/>
                  </a:lnTo>
                  <a:lnTo>
                    <a:pt x="1465" y="3098"/>
                  </a:lnTo>
                  <a:lnTo>
                    <a:pt x="1172" y="3600"/>
                  </a:lnTo>
                  <a:lnTo>
                    <a:pt x="921" y="4186"/>
                  </a:lnTo>
                  <a:lnTo>
                    <a:pt x="712" y="4730"/>
                  </a:lnTo>
                  <a:lnTo>
                    <a:pt x="544" y="5316"/>
                  </a:lnTo>
                  <a:lnTo>
                    <a:pt x="377" y="5901"/>
                  </a:lnTo>
                  <a:lnTo>
                    <a:pt x="210" y="6487"/>
                  </a:lnTo>
                  <a:lnTo>
                    <a:pt x="126" y="7073"/>
                  </a:lnTo>
                  <a:lnTo>
                    <a:pt x="42" y="7701"/>
                  </a:lnTo>
                  <a:lnTo>
                    <a:pt x="0" y="8329"/>
                  </a:lnTo>
                  <a:lnTo>
                    <a:pt x="0" y="8956"/>
                  </a:lnTo>
                  <a:lnTo>
                    <a:pt x="0" y="9626"/>
                  </a:lnTo>
                  <a:lnTo>
                    <a:pt x="42" y="10254"/>
                  </a:lnTo>
                  <a:lnTo>
                    <a:pt x="126" y="10882"/>
                  </a:lnTo>
                  <a:lnTo>
                    <a:pt x="251" y="11509"/>
                  </a:lnTo>
                  <a:lnTo>
                    <a:pt x="377" y="12095"/>
                  </a:lnTo>
                  <a:lnTo>
                    <a:pt x="544" y="12681"/>
                  </a:lnTo>
                  <a:lnTo>
                    <a:pt x="754" y="13267"/>
                  </a:lnTo>
                  <a:lnTo>
                    <a:pt x="963" y="13853"/>
                  </a:lnTo>
                  <a:lnTo>
                    <a:pt x="1214" y="14397"/>
                  </a:lnTo>
                  <a:lnTo>
                    <a:pt x="1507" y="14941"/>
                  </a:lnTo>
                  <a:lnTo>
                    <a:pt x="1800" y="15485"/>
                  </a:lnTo>
                  <a:lnTo>
                    <a:pt x="2135" y="15987"/>
                  </a:lnTo>
                  <a:lnTo>
                    <a:pt x="2469" y="16489"/>
                  </a:lnTo>
                  <a:lnTo>
                    <a:pt x="2846" y="16950"/>
                  </a:lnTo>
                  <a:lnTo>
                    <a:pt x="3265" y="17410"/>
                  </a:lnTo>
                  <a:lnTo>
                    <a:pt x="3683" y="17870"/>
                  </a:lnTo>
                  <a:lnTo>
                    <a:pt x="4102" y="18247"/>
                  </a:lnTo>
                  <a:lnTo>
                    <a:pt x="4562" y="18666"/>
                  </a:lnTo>
                  <a:lnTo>
                    <a:pt x="5022" y="19042"/>
                  </a:lnTo>
                  <a:lnTo>
                    <a:pt x="5524" y="19377"/>
                  </a:lnTo>
                  <a:lnTo>
                    <a:pt x="6027" y="19712"/>
                  </a:lnTo>
                  <a:lnTo>
                    <a:pt x="6571" y="20005"/>
                  </a:lnTo>
                  <a:lnTo>
                    <a:pt x="7115" y="20298"/>
                  </a:lnTo>
                  <a:lnTo>
                    <a:pt x="7659" y="20549"/>
                  </a:lnTo>
                  <a:lnTo>
                    <a:pt x="8245" y="20758"/>
                  </a:lnTo>
                  <a:lnTo>
                    <a:pt x="8831" y="20967"/>
                  </a:lnTo>
                  <a:lnTo>
                    <a:pt x="9416" y="21135"/>
                  </a:lnTo>
                  <a:lnTo>
                    <a:pt x="10002" y="21260"/>
                  </a:lnTo>
                  <a:lnTo>
                    <a:pt x="10630" y="21386"/>
                  </a:lnTo>
                  <a:lnTo>
                    <a:pt x="11258" y="21470"/>
                  </a:lnTo>
                  <a:lnTo>
                    <a:pt x="11886" y="21511"/>
                  </a:lnTo>
                  <a:lnTo>
                    <a:pt x="12555" y="21553"/>
                  </a:lnTo>
                  <a:lnTo>
                    <a:pt x="13183" y="21511"/>
                  </a:lnTo>
                  <a:lnTo>
                    <a:pt x="13853" y="21470"/>
                  </a:lnTo>
                  <a:lnTo>
                    <a:pt x="14480" y="21386"/>
                  </a:lnTo>
                  <a:lnTo>
                    <a:pt x="15066" y="21260"/>
                  </a:lnTo>
                  <a:lnTo>
                    <a:pt x="15694" y="21135"/>
                  </a:lnTo>
                  <a:lnTo>
                    <a:pt x="16280" y="20967"/>
                  </a:lnTo>
                  <a:lnTo>
                    <a:pt x="16866" y="20758"/>
                  </a:lnTo>
                  <a:lnTo>
                    <a:pt x="17452" y="20549"/>
                  </a:lnTo>
                  <a:lnTo>
                    <a:pt x="17996" y="20298"/>
                  </a:lnTo>
                  <a:lnTo>
                    <a:pt x="18540" y="20005"/>
                  </a:lnTo>
                  <a:lnTo>
                    <a:pt x="19042" y="19712"/>
                  </a:lnTo>
                  <a:lnTo>
                    <a:pt x="19586" y="19377"/>
                  </a:lnTo>
                  <a:lnTo>
                    <a:pt x="20046" y="19042"/>
                  </a:lnTo>
                  <a:lnTo>
                    <a:pt x="20548" y="18666"/>
                  </a:lnTo>
                  <a:lnTo>
                    <a:pt x="21009" y="18247"/>
                  </a:lnTo>
                  <a:lnTo>
                    <a:pt x="21427" y="17870"/>
                  </a:lnTo>
                  <a:lnTo>
                    <a:pt x="21846" y="17410"/>
                  </a:lnTo>
                  <a:lnTo>
                    <a:pt x="22264" y="16950"/>
                  </a:lnTo>
                  <a:lnTo>
                    <a:pt x="22599" y="16489"/>
                  </a:lnTo>
                  <a:lnTo>
                    <a:pt x="22976" y="15987"/>
                  </a:lnTo>
                  <a:lnTo>
                    <a:pt x="23311" y="15485"/>
                  </a:lnTo>
                  <a:lnTo>
                    <a:pt x="23604" y="14941"/>
                  </a:lnTo>
                  <a:lnTo>
                    <a:pt x="23896" y="14397"/>
                  </a:lnTo>
                  <a:lnTo>
                    <a:pt x="24148" y="13853"/>
                  </a:lnTo>
                  <a:lnTo>
                    <a:pt x="24357" y="13267"/>
                  </a:lnTo>
                  <a:lnTo>
                    <a:pt x="24566" y="12681"/>
                  </a:lnTo>
                  <a:lnTo>
                    <a:pt x="24733" y="12095"/>
                  </a:lnTo>
                  <a:lnTo>
                    <a:pt x="24859" y="11509"/>
                  </a:lnTo>
                  <a:lnTo>
                    <a:pt x="24985" y="10882"/>
                  </a:lnTo>
                  <a:lnTo>
                    <a:pt x="25068" y="10254"/>
                  </a:lnTo>
                  <a:lnTo>
                    <a:pt x="25110" y="9626"/>
                  </a:lnTo>
                  <a:lnTo>
                    <a:pt x="25110" y="8956"/>
                  </a:lnTo>
                  <a:lnTo>
                    <a:pt x="25110" y="8329"/>
                  </a:lnTo>
                  <a:lnTo>
                    <a:pt x="25068" y="7701"/>
                  </a:lnTo>
                  <a:lnTo>
                    <a:pt x="24985" y="7073"/>
                  </a:lnTo>
                  <a:lnTo>
                    <a:pt x="24859" y="6487"/>
                  </a:lnTo>
                  <a:lnTo>
                    <a:pt x="24733" y="5901"/>
                  </a:lnTo>
                  <a:lnTo>
                    <a:pt x="24566" y="5316"/>
                  </a:lnTo>
                  <a:lnTo>
                    <a:pt x="24399" y="4730"/>
                  </a:lnTo>
                  <a:lnTo>
                    <a:pt x="24148" y="4186"/>
                  </a:lnTo>
                  <a:lnTo>
                    <a:pt x="23938" y="3600"/>
                  </a:lnTo>
                  <a:lnTo>
                    <a:pt x="23645" y="3098"/>
                  </a:lnTo>
                  <a:lnTo>
                    <a:pt x="23352" y="2553"/>
                  </a:lnTo>
                  <a:lnTo>
                    <a:pt x="23059" y="2051"/>
                  </a:lnTo>
                  <a:lnTo>
                    <a:pt x="22725" y="1591"/>
                  </a:lnTo>
                  <a:lnTo>
                    <a:pt x="22348" y="1089"/>
                  </a:lnTo>
                  <a:lnTo>
                    <a:pt x="21971" y="670"/>
                  </a:lnTo>
                  <a:lnTo>
                    <a:pt x="21553" y="210"/>
                  </a:lnTo>
                  <a:lnTo>
                    <a:pt x="21344" y="1"/>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5"/>
            <p:cNvSpPr/>
            <p:nvPr/>
          </p:nvSpPr>
          <p:spPr>
            <a:xfrm>
              <a:off x="2694700" y="3559500"/>
              <a:ext cx="724025" cy="586975"/>
            </a:xfrm>
            <a:custGeom>
              <a:avLst/>
              <a:gdLst/>
              <a:ahLst/>
              <a:cxnLst/>
              <a:rect l="l" t="t" r="r" b="b"/>
              <a:pathLst>
                <a:path w="28961" h="23479" extrusionOk="0">
                  <a:moveTo>
                    <a:pt x="3097" y="1"/>
                  </a:moveTo>
                  <a:lnTo>
                    <a:pt x="2930" y="210"/>
                  </a:lnTo>
                  <a:lnTo>
                    <a:pt x="2260" y="1131"/>
                  </a:lnTo>
                  <a:lnTo>
                    <a:pt x="1925" y="1675"/>
                  </a:lnTo>
                  <a:lnTo>
                    <a:pt x="1632" y="2261"/>
                  </a:lnTo>
                  <a:lnTo>
                    <a:pt x="1339" y="2805"/>
                  </a:lnTo>
                  <a:lnTo>
                    <a:pt x="1088" y="3390"/>
                  </a:lnTo>
                  <a:lnTo>
                    <a:pt x="879" y="4018"/>
                  </a:lnTo>
                  <a:lnTo>
                    <a:pt x="670" y="4604"/>
                  </a:lnTo>
                  <a:lnTo>
                    <a:pt x="461" y="5232"/>
                  </a:lnTo>
                  <a:lnTo>
                    <a:pt x="335" y="5860"/>
                  </a:lnTo>
                  <a:lnTo>
                    <a:pt x="126" y="6948"/>
                  </a:lnTo>
                  <a:lnTo>
                    <a:pt x="0" y="8036"/>
                  </a:lnTo>
                  <a:lnTo>
                    <a:pt x="0" y="8956"/>
                  </a:lnTo>
                  <a:lnTo>
                    <a:pt x="0" y="9877"/>
                  </a:lnTo>
                  <a:lnTo>
                    <a:pt x="126" y="10965"/>
                  </a:lnTo>
                  <a:lnTo>
                    <a:pt x="335" y="12053"/>
                  </a:lnTo>
                  <a:lnTo>
                    <a:pt x="461" y="12681"/>
                  </a:lnTo>
                  <a:lnTo>
                    <a:pt x="670" y="13309"/>
                  </a:lnTo>
                  <a:lnTo>
                    <a:pt x="879" y="13937"/>
                  </a:lnTo>
                  <a:lnTo>
                    <a:pt x="1088" y="14522"/>
                  </a:lnTo>
                  <a:lnTo>
                    <a:pt x="1339" y="15108"/>
                  </a:lnTo>
                  <a:lnTo>
                    <a:pt x="1632" y="15694"/>
                  </a:lnTo>
                  <a:lnTo>
                    <a:pt x="1925" y="16238"/>
                  </a:lnTo>
                  <a:lnTo>
                    <a:pt x="2260" y="16782"/>
                  </a:lnTo>
                  <a:lnTo>
                    <a:pt x="2888" y="17703"/>
                  </a:lnTo>
                  <a:lnTo>
                    <a:pt x="3599" y="18540"/>
                  </a:lnTo>
                  <a:lnTo>
                    <a:pt x="4227" y="19210"/>
                  </a:lnTo>
                  <a:lnTo>
                    <a:pt x="4897" y="19837"/>
                  </a:lnTo>
                  <a:lnTo>
                    <a:pt x="5734" y="20549"/>
                  </a:lnTo>
                  <a:lnTo>
                    <a:pt x="6654" y="21177"/>
                  </a:lnTo>
                  <a:lnTo>
                    <a:pt x="7198" y="21511"/>
                  </a:lnTo>
                  <a:lnTo>
                    <a:pt x="7742" y="21804"/>
                  </a:lnTo>
                  <a:lnTo>
                    <a:pt x="8328" y="22097"/>
                  </a:lnTo>
                  <a:lnTo>
                    <a:pt x="8914" y="22348"/>
                  </a:lnTo>
                  <a:lnTo>
                    <a:pt x="9500" y="22599"/>
                  </a:lnTo>
                  <a:lnTo>
                    <a:pt x="10128" y="22809"/>
                  </a:lnTo>
                  <a:lnTo>
                    <a:pt x="10756" y="22976"/>
                  </a:lnTo>
                  <a:lnTo>
                    <a:pt x="11383" y="23144"/>
                  </a:lnTo>
                  <a:lnTo>
                    <a:pt x="12471" y="23311"/>
                  </a:lnTo>
                  <a:lnTo>
                    <a:pt x="13559" y="23436"/>
                  </a:lnTo>
                  <a:lnTo>
                    <a:pt x="14480" y="23478"/>
                  </a:lnTo>
                  <a:lnTo>
                    <a:pt x="15401" y="23436"/>
                  </a:lnTo>
                  <a:lnTo>
                    <a:pt x="16489" y="23311"/>
                  </a:lnTo>
                  <a:lnTo>
                    <a:pt x="17577" y="23144"/>
                  </a:lnTo>
                  <a:lnTo>
                    <a:pt x="18205" y="22976"/>
                  </a:lnTo>
                  <a:lnTo>
                    <a:pt x="18833" y="22809"/>
                  </a:lnTo>
                  <a:lnTo>
                    <a:pt x="19460" y="22599"/>
                  </a:lnTo>
                  <a:lnTo>
                    <a:pt x="20046" y="22348"/>
                  </a:lnTo>
                  <a:lnTo>
                    <a:pt x="20632" y="22097"/>
                  </a:lnTo>
                  <a:lnTo>
                    <a:pt x="21176" y="21804"/>
                  </a:lnTo>
                  <a:lnTo>
                    <a:pt x="21762" y="21511"/>
                  </a:lnTo>
                  <a:lnTo>
                    <a:pt x="22306" y="21177"/>
                  </a:lnTo>
                  <a:lnTo>
                    <a:pt x="23185" y="20549"/>
                  </a:lnTo>
                  <a:lnTo>
                    <a:pt x="24064" y="19837"/>
                  </a:lnTo>
                  <a:lnTo>
                    <a:pt x="24733" y="19210"/>
                  </a:lnTo>
                  <a:lnTo>
                    <a:pt x="25361" y="18540"/>
                  </a:lnTo>
                  <a:lnTo>
                    <a:pt x="26031" y="17703"/>
                  </a:lnTo>
                  <a:lnTo>
                    <a:pt x="26658" y="16782"/>
                  </a:lnTo>
                  <a:lnTo>
                    <a:pt x="26993" y="16238"/>
                  </a:lnTo>
                  <a:lnTo>
                    <a:pt x="27328" y="15694"/>
                  </a:lnTo>
                  <a:lnTo>
                    <a:pt x="27579" y="15108"/>
                  </a:lnTo>
                  <a:lnTo>
                    <a:pt x="27872" y="14522"/>
                  </a:lnTo>
                  <a:lnTo>
                    <a:pt x="28081" y="13937"/>
                  </a:lnTo>
                  <a:lnTo>
                    <a:pt x="28291" y="13309"/>
                  </a:lnTo>
                  <a:lnTo>
                    <a:pt x="28500" y="12681"/>
                  </a:lnTo>
                  <a:lnTo>
                    <a:pt x="28625" y="12053"/>
                  </a:lnTo>
                  <a:lnTo>
                    <a:pt x="28835" y="10965"/>
                  </a:lnTo>
                  <a:lnTo>
                    <a:pt x="28918" y="9877"/>
                  </a:lnTo>
                  <a:lnTo>
                    <a:pt x="28960" y="8956"/>
                  </a:lnTo>
                  <a:lnTo>
                    <a:pt x="28918" y="8036"/>
                  </a:lnTo>
                  <a:lnTo>
                    <a:pt x="28835" y="6948"/>
                  </a:lnTo>
                  <a:lnTo>
                    <a:pt x="28625" y="5860"/>
                  </a:lnTo>
                  <a:lnTo>
                    <a:pt x="28500" y="5232"/>
                  </a:lnTo>
                  <a:lnTo>
                    <a:pt x="28291" y="4604"/>
                  </a:lnTo>
                  <a:lnTo>
                    <a:pt x="28081" y="4018"/>
                  </a:lnTo>
                  <a:lnTo>
                    <a:pt x="27872" y="3390"/>
                  </a:lnTo>
                  <a:lnTo>
                    <a:pt x="27579" y="2805"/>
                  </a:lnTo>
                  <a:lnTo>
                    <a:pt x="27328" y="2261"/>
                  </a:lnTo>
                  <a:lnTo>
                    <a:pt x="26993" y="1675"/>
                  </a:lnTo>
                  <a:lnTo>
                    <a:pt x="26658" y="1131"/>
                  </a:lnTo>
                  <a:lnTo>
                    <a:pt x="26031" y="210"/>
                  </a:lnTo>
                  <a:lnTo>
                    <a:pt x="25863" y="1"/>
                  </a:lnTo>
                  <a:lnTo>
                    <a:pt x="23896" y="1"/>
                  </a:lnTo>
                  <a:lnTo>
                    <a:pt x="24106" y="210"/>
                  </a:lnTo>
                  <a:lnTo>
                    <a:pt x="24106" y="252"/>
                  </a:lnTo>
                  <a:lnTo>
                    <a:pt x="24817" y="1089"/>
                  </a:lnTo>
                  <a:lnTo>
                    <a:pt x="25445" y="1968"/>
                  </a:lnTo>
                  <a:lnTo>
                    <a:pt x="25989" y="2930"/>
                  </a:lnTo>
                  <a:lnTo>
                    <a:pt x="26449" y="3893"/>
                  </a:lnTo>
                  <a:lnTo>
                    <a:pt x="26868" y="4939"/>
                  </a:lnTo>
                  <a:lnTo>
                    <a:pt x="27161" y="6027"/>
                  </a:lnTo>
                  <a:lnTo>
                    <a:pt x="27370" y="7157"/>
                  </a:lnTo>
                  <a:lnTo>
                    <a:pt x="27412" y="7701"/>
                  </a:lnTo>
                  <a:lnTo>
                    <a:pt x="27454" y="8287"/>
                  </a:lnTo>
                  <a:lnTo>
                    <a:pt x="27495" y="8956"/>
                  </a:lnTo>
                  <a:lnTo>
                    <a:pt x="27454" y="9626"/>
                  </a:lnTo>
                  <a:lnTo>
                    <a:pt x="27412" y="10212"/>
                  </a:lnTo>
                  <a:lnTo>
                    <a:pt x="27370" y="10798"/>
                  </a:lnTo>
                  <a:lnTo>
                    <a:pt x="27161" y="11886"/>
                  </a:lnTo>
                  <a:lnTo>
                    <a:pt x="26868" y="12974"/>
                  </a:lnTo>
                  <a:lnTo>
                    <a:pt x="26449" y="14020"/>
                  </a:lnTo>
                  <a:lnTo>
                    <a:pt x="25989" y="15025"/>
                  </a:lnTo>
                  <a:lnTo>
                    <a:pt x="25445" y="15987"/>
                  </a:lnTo>
                  <a:lnTo>
                    <a:pt x="24817" y="16866"/>
                  </a:lnTo>
                  <a:lnTo>
                    <a:pt x="24106" y="17703"/>
                  </a:lnTo>
                  <a:lnTo>
                    <a:pt x="23687" y="18163"/>
                  </a:lnTo>
                  <a:lnTo>
                    <a:pt x="23185" y="18624"/>
                  </a:lnTo>
                  <a:lnTo>
                    <a:pt x="22348" y="19293"/>
                  </a:lnTo>
                  <a:lnTo>
                    <a:pt x="21469" y="19921"/>
                  </a:lnTo>
                  <a:lnTo>
                    <a:pt x="20507" y="20507"/>
                  </a:lnTo>
                  <a:lnTo>
                    <a:pt x="19544" y="20967"/>
                  </a:lnTo>
                  <a:lnTo>
                    <a:pt x="18498" y="21344"/>
                  </a:lnTo>
                  <a:lnTo>
                    <a:pt x="17410" y="21637"/>
                  </a:lnTo>
                  <a:lnTo>
                    <a:pt x="16280" y="21846"/>
                  </a:lnTo>
                  <a:lnTo>
                    <a:pt x="15736" y="21930"/>
                  </a:lnTo>
                  <a:lnTo>
                    <a:pt x="15150" y="21972"/>
                  </a:lnTo>
                  <a:lnTo>
                    <a:pt x="13811" y="21972"/>
                  </a:lnTo>
                  <a:lnTo>
                    <a:pt x="13225" y="21930"/>
                  </a:lnTo>
                  <a:lnTo>
                    <a:pt x="12639" y="21846"/>
                  </a:lnTo>
                  <a:lnTo>
                    <a:pt x="11551" y="21637"/>
                  </a:lnTo>
                  <a:lnTo>
                    <a:pt x="10463" y="21344"/>
                  </a:lnTo>
                  <a:lnTo>
                    <a:pt x="9416" y="20967"/>
                  </a:lnTo>
                  <a:lnTo>
                    <a:pt x="8412" y="20465"/>
                  </a:lnTo>
                  <a:lnTo>
                    <a:pt x="7491" y="19921"/>
                  </a:lnTo>
                  <a:lnTo>
                    <a:pt x="6571" y="19293"/>
                  </a:lnTo>
                  <a:lnTo>
                    <a:pt x="5734" y="18624"/>
                  </a:lnTo>
                  <a:lnTo>
                    <a:pt x="5273" y="18163"/>
                  </a:lnTo>
                  <a:lnTo>
                    <a:pt x="4855" y="17703"/>
                  </a:lnTo>
                  <a:lnTo>
                    <a:pt x="4143" y="16866"/>
                  </a:lnTo>
                  <a:lnTo>
                    <a:pt x="3516" y="15987"/>
                  </a:lnTo>
                  <a:lnTo>
                    <a:pt x="2972" y="15025"/>
                  </a:lnTo>
                  <a:lnTo>
                    <a:pt x="2469" y="14020"/>
                  </a:lnTo>
                  <a:lnTo>
                    <a:pt x="2093" y="12974"/>
                  </a:lnTo>
                  <a:lnTo>
                    <a:pt x="1800" y="11886"/>
                  </a:lnTo>
                  <a:lnTo>
                    <a:pt x="1590" y="10798"/>
                  </a:lnTo>
                  <a:lnTo>
                    <a:pt x="1507" y="10212"/>
                  </a:lnTo>
                  <a:lnTo>
                    <a:pt x="1465" y="9626"/>
                  </a:lnTo>
                  <a:lnTo>
                    <a:pt x="1465" y="8956"/>
                  </a:lnTo>
                  <a:lnTo>
                    <a:pt x="1465" y="8287"/>
                  </a:lnTo>
                  <a:lnTo>
                    <a:pt x="1507" y="7701"/>
                  </a:lnTo>
                  <a:lnTo>
                    <a:pt x="1590" y="7157"/>
                  </a:lnTo>
                  <a:lnTo>
                    <a:pt x="1800" y="6027"/>
                  </a:lnTo>
                  <a:lnTo>
                    <a:pt x="2093" y="4939"/>
                  </a:lnTo>
                  <a:lnTo>
                    <a:pt x="2469" y="3893"/>
                  </a:lnTo>
                  <a:lnTo>
                    <a:pt x="2972" y="2930"/>
                  </a:lnTo>
                  <a:lnTo>
                    <a:pt x="3516" y="1968"/>
                  </a:lnTo>
                  <a:lnTo>
                    <a:pt x="4143" y="1089"/>
                  </a:lnTo>
                  <a:lnTo>
                    <a:pt x="4855" y="252"/>
                  </a:lnTo>
                  <a:lnTo>
                    <a:pt x="4855" y="210"/>
                  </a:lnTo>
                  <a:lnTo>
                    <a:pt x="5064" y="1"/>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5"/>
            <p:cNvSpPr/>
            <p:nvPr/>
          </p:nvSpPr>
          <p:spPr>
            <a:xfrm>
              <a:off x="238125" y="3564725"/>
              <a:ext cx="563950" cy="874700"/>
            </a:xfrm>
            <a:custGeom>
              <a:avLst/>
              <a:gdLst/>
              <a:ahLst/>
              <a:cxnLst/>
              <a:rect l="l" t="t" r="r" b="b"/>
              <a:pathLst>
                <a:path w="22558" h="34988" extrusionOk="0">
                  <a:moveTo>
                    <a:pt x="0" y="1"/>
                  </a:moveTo>
                  <a:lnTo>
                    <a:pt x="0" y="34987"/>
                  </a:lnTo>
                  <a:lnTo>
                    <a:pt x="9040" y="20968"/>
                  </a:lnTo>
                  <a:lnTo>
                    <a:pt x="8830" y="20926"/>
                  </a:lnTo>
                  <a:lnTo>
                    <a:pt x="8161" y="20884"/>
                  </a:lnTo>
                  <a:lnTo>
                    <a:pt x="7449" y="20716"/>
                  </a:lnTo>
                  <a:lnTo>
                    <a:pt x="6780" y="20507"/>
                  </a:lnTo>
                  <a:lnTo>
                    <a:pt x="6110" y="20256"/>
                  </a:lnTo>
                  <a:lnTo>
                    <a:pt x="5440" y="19879"/>
                  </a:lnTo>
                  <a:lnTo>
                    <a:pt x="4813" y="19503"/>
                  </a:lnTo>
                  <a:lnTo>
                    <a:pt x="4185" y="19043"/>
                  </a:lnTo>
                  <a:lnTo>
                    <a:pt x="3641" y="18540"/>
                  </a:lnTo>
                  <a:lnTo>
                    <a:pt x="3306" y="18206"/>
                  </a:lnTo>
                  <a:lnTo>
                    <a:pt x="2888" y="17661"/>
                  </a:lnTo>
                  <a:lnTo>
                    <a:pt x="2469" y="17117"/>
                  </a:lnTo>
                  <a:lnTo>
                    <a:pt x="2427" y="17117"/>
                  </a:lnTo>
                  <a:lnTo>
                    <a:pt x="2176" y="16657"/>
                  </a:lnTo>
                  <a:lnTo>
                    <a:pt x="1841" y="16113"/>
                  </a:lnTo>
                  <a:lnTo>
                    <a:pt x="1548" y="15527"/>
                  </a:lnTo>
                  <a:lnTo>
                    <a:pt x="1255" y="14816"/>
                  </a:lnTo>
                  <a:lnTo>
                    <a:pt x="1046" y="14062"/>
                  </a:lnTo>
                  <a:lnTo>
                    <a:pt x="921" y="13560"/>
                  </a:lnTo>
                  <a:lnTo>
                    <a:pt x="837" y="13058"/>
                  </a:lnTo>
                  <a:lnTo>
                    <a:pt x="795" y="12556"/>
                  </a:lnTo>
                  <a:lnTo>
                    <a:pt x="753" y="12054"/>
                  </a:lnTo>
                  <a:lnTo>
                    <a:pt x="753" y="11551"/>
                  </a:lnTo>
                  <a:lnTo>
                    <a:pt x="795" y="11091"/>
                  </a:lnTo>
                  <a:lnTo>
                    <a:pt x="879" y="10589"/>
                  </a:lnTo>
                  <a:lnTo>
                    <a:pt x="963" y="10129"/>
                  </a:lnTo>
                  <a:lnTo>
                    <a:pt x="1130" y="9459"/>
                  </a:lnTo>
                  <a:lnTo>
                    <a:pt x="1339" y="8831"/>
                  </a:lnTo>
                  <a:lnTo>
                    <a:pt x="1632" y="8203"/>
                  </a:lnTo>
                  <a:lnTo>
                    <a:pt x="2009" y="7659"/>
                  </a:lnTo>
                  <a:lnTo>
                    <a:pt x="2385" y="7115"/>
                  </a:lnTo>
                  <a:lnTo>
                    <a:pt x="2846" y="6613"/>
                  </a:lnTo>
                  <a:lnTo>
                    <a:pt x="3348" y="6195"/>
                  </a:lnTo>
                  <a:lnTo>
                    <a:pt x="3934" y="5818"/>
                  </a:lnTo>
                  <a:lnTo>
                    <a:pt x="4436" y="5525"/>
                  </a:lnTo>
                  <a:lnTo>
                    <a:pt x="4980" y="5274"/>
                  </a:lnTo>
                  <a:lnTo>
                    <a:pt x="5482" y="5107"/>
                  </a:lnTo>
                  <a:lnTo>
                    <a:pt x="5985" y="4981"/>
                  </a:lnTo>
                  <a:lnTo>
                    <a:pt x="6487" y="4897"/>
                  </a:lnTo>
                  <a:lnTo>
                    <a:pt x="8077" y="4897"/>
                  </a:lnTo>
                  <a:lnTo>
                    <a:pt x="8579" y="4981"/>
                  </a:lnTo>
                  <a:lnTo>
                    <a:pt x="9123" y="5107"/>
                  </a:lnTo>
                  <a:lnTo>
                    <a:pt x="9584" y="5232"/>
                  </a:lnTo>
                  <a:lnTo>
                    <a:pt x="10044" y="5400"/>
                  </a:lnTo>
                  <a:lnTo>
                    <a:pt x="10462" y="5609"/>
                  </a:lnTo>
                  <a:lnTo>
                    <a:pt x="10923" y="5818"/>
                  </a:lnTo>
                  <a:lnTo>
                    <a:pt x="11341" y="6069"/>
                  </a:lnTo>
                  <a:lnTo>
                    <a:pt x="11760" y="6362"/>
                  </a:lnTo>
                  <a:lnTo>
                    <a:pt x="12178" y="6655"/>
                  </a:lnTo>
                  <a:lnTo>
                    <a:pt x="12597" y="6990"/>
                  </a:lnTo>
                  <a:lnTo>
                    <a:pt x="13141" y="7534"/>
                  </a:lnTo>
                  <a:lnTo>
                    <a:pt x="13685" y="8120"/>
                  </a:lnTo>
                  <a:lnTo>
                    <a:pt x="14062" y="8622"/>
                  </a:lnTo>
                  <a:lnTo>
                    <a:pt x="14396" y="9166"/>
                  </a:lnTo>
                  <a:lnTo>
                    <a:pt x="14689" y="9626"/>
                  </a:lnTo>
                  <a:lnTo>
                    <a:pt x="15066" y="10380"/>
                  </a:lnTo>
                  <a:lnTo>
                    <a:pt x="15359" y="11175"/>
                  </a:lnTo>
                  <a:lnTo>
                    <a:pt x="20548" y="3140"/>
                  </a:lnTo>
                  <a:lnTo>
                    <a:pt x="22557" y="1"/>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5"/>
            <p:cNvSpPr/>
            <p:nvPr/>
          </p:nvSpPr>
          <p:spPr>
            <a:xfrm>
              <a:off x="802050" y="3564725"/>
              <a:ext cx="563950" cy="874700"/>
            </a:xfrm>
            <a:custGeom>
              <a:avLst/>
              <a:gdLst/>
              <a:ahLst/>
              <a:cxnLst/>
              <a:rect l="l" t="t" r="r" b="b"/>
              <a:pathLst>
                <a:path w="22558" h="34988" extrusionOk="0">
                  <a:moveTo>
                    <a:pt x="0" y="1"/>
                  </a:moveTo>
                  <a:lnTo>
                    <a:pt x="1800" y="2805"/>
                  </a:lnTo>
                  <a:lnTo>
                    <a:pt x="7198" y="11175"/>
                  </a:lnTo>
                  <a:lnTo>
                    <a:pt x="7491" y="10380"/>
                  </a:lnTo>
                  <a:lnTo>
                    <a:pt x="7868" y="9626"/>
                  </a:lnTo>
                  <a:lnTo>
                    <a:pt x="8161" y="9166"/>
                  </a:lnTo>
                  <a:lnTo>
                    <a:pt x="8496" y="8622"/>
                  </a:lnTo>
                  <a:lnTo>
                    <a:pt x="8872" y="8120"/>
                  </a:lnTo>
                  <a:lnTo>
                    <a:pt x="9416" y="7534"/>
                  </a:lnTo>
                  <a:lnTo>
                    <a:pt x="9960" y="6990"/>
                  </a:lnTo>
                  <a:lnTo>
                    <a:pt x="10379" y="6655"/>
                  </a:lnTo>
                  <a:lnTo>
                    <a:pt x="10755" y="6362"/>
                  </a:lnTo>
                  <a:lnTo>
                    <a:pt x="11216" y="6069"/>
                  </a:lnTo>
                  <a:lnTo>
                    <a:pt x="11634" y="5818"/>
                  </a:lnTo>
                  <a:lnTo>
                    <a:pt x="12095" y="5609"/>
                  </a:lnTo>
                  <a:lnTo>
                    <a:pt x="12513" y="5400"/>
                  </a:lnTo>
                  <a:lnTo>
                    <a:pt x="12973" y="5232"/>
                  </a:lnTo>
                  <a:lnTo>
                    <a:pt x="13434" y="5107"/>
                  </a:lnTo>
                  <a:lnTo>
                    <a:pt x="13936" y="4981"/>
                  </a:lnTo>
                  <a:lnTo>
                    <a:pt x="14438" y="4939"/>
                  </a:lnTo>
                  <a:lnTo>
                    <a:pt x="14940" y="4897"/>
                  </a:lnTo>
                  <a:lnTo>
                    <a:pt x="15443" y="4855"/>
                  </a:lnTo>
                  <a:lnTo>
                    <a:pt x="15945" y="4897"/>
                  </a:lnTo>
                  <a:lnTo>
                    <a:pt x="16447" y="4981"/>
                  </a:lnTo>
                  <a:lnTo>
                    <a:pt x="16907" y="5065"/>
                  </a:lnTo>
                  <a:lnTo>
                    <a:pt x="17410" y="5232"/>
                  </a:lnTo>
                  <a:lnTo>
                    <a:pt x="18037" y="5483"/>
                  </a:lnTo>
                  <a:lnTo>
                    <a:pt x="18623" y="5818"/>
                  </a:lnTo>
                  <a:lnTo>
                    <a:pt x="19209" y="6195"/>
                  </a:lnTo>
                  <a:lnTo>
                    <a:pt x="19711" y="6613"/>
                  </a:lnTo>
                  <a:lnTo>
                    <a:pt x="20172" y="7115"/>
                  </a:lnTo>
                  <a:lnTo>
                    <a:pt x="20548" y="7659"/>
                  </a:lnTo>
                  <a:lnTo>
                    <a:pt x="20883" y="8203"/>
                  </a:lnTo>
                  <a:lnTo>
                    <a:pt x="21176" y="8831"/>
                  </a:lnTo>
                  <a:lnTo>
                    <a:pt x="21427" y="9459"/>
                  </a:lnTo>
                  <a:lnTo>
                    <a:pt x="21594" y="10129"/>
                  </a:lnTo>
                  <a:lnTo>
                    <a:pt x="21678" y="10589"/>
                  </a:lnTo>
                  <a:lnTo>
                    <a:pt x="21762" y="11091"/>
                  </a:lnTo>
                  <a:lnTo>
                    <a:pt x="21804" y="11551"/>
                  </a:lnTo>
                  <a:lnTo>
                    <a:pt x="21804" y="12054"/>
                  </a:lnTo>
                  <a:lnTo>
                    <a:pt x="21762" y="12556"/>
                  </a:lnTo>
                  <a:lnTo>
                    <a:pt x="21720" y="13058"/>
                  </a:lnTo>
                  <a:lnTo>
                    <a:pt x="21636" y="13560"/>
                  </a:lnTo>
                  <a:lnTo>
                    <a:pt x="21511" y="14062"/>
                  </a:lnTo>
                  <a:lnTo>
                    <a:pt x="21260" y="14816"/>
                  </a:lnTo>
                  <a:lnTo>
                    <a:pt x="21009" y="15527"/>
                  </a:lnTo>
                  <a:lnTo>
                    <a:pt x="20716" y="16113"/>
                  </a:lnTo>
                  <a:lnTo>
                    <a:pt x="20381" y="16657"/>
                  </a:lnTo>
                  <a:lnTo>
                    <a:pt x="20088" y="17117"/>
                  </a:lnTo>
                  <a:lnTo>
                    <a:pt x="19544" y="17871"/>
                  </a:lnTo>
                  <a:lnTo>
                    <a:pt x="18916" y="18540"/>
                  </a:lnTo>
                  <a:lnTo>
                    <a:pt x="18330" y="19043"/>
                  </a:lnTo>
                  <a:lnTo>
                    <a:pt x="17744" y="19503"/>
                  </a:lnTo>
                  <a:lnTo>
                    <a:pt x="17117" y="19879"/>
                  </a:lnTo>
                  <a:lnTo>
                    <a:pt x="16447" y="20256"/>
                  </a:lnTo>
                  <a:lnTo>
                    <a:pt x="15777" y="20507"/>
                  </a:lnTo>
                  <a:lnTo>
                    <a:pt x="15108" y="20716"/>
                  </a:lnTo>
                  <a:lnTo>
                    <a:pt x="14396" y="20884"/>
                  </a:lnTo>
                  <a:lnTo>
                    <a:pt x="13685" y="20926"/>
                  </a:lnTo>
                  <a:lnTo>
                    <a:pt x="13476" y="20968"/>
                  </a:lnTo>
                  <a:lnTo>
                    <a:pt x="22557" y="34987"/>
                  </a:lnTo>
                  <a:lnTo>
                    <a:pt x="22557" y="1"/>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5"/>
            <p:cNvSpPr/>
            <p:nvPr/>
          </p:nvSpPr>
          <p:spPr>
            <a:xfrm>
              <a:off x="256950" y="3687150"/>
              <a:ext cx="348425" cy="305525"/>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5"/>
            <p:cNvSpPr/>
            <p:nvPr/>
          </p:nvSpPr>
          <p:spPr>
            <a:xfrm>
              <a:off x="329125" y="3847225"/>
              <a:ext cx="304500" cy="241700"/>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5"/>
            <p:cNvSpPr/>
            <p:nvPr/>
          </p:nvSpPr>
          <p:spPr>
            <a:xfrm>
              <a:off x="970475" y="3686100"/>
              <a:ext cx="376675" cy="402825"/>
            </a:xfrm>
            <a:custGeom>
              <a:avLst/>
              <a:gdLst/>
              <a:ahLst/>
              <a:cxnLst/>
              <a:rect l="l" t="t" r="r" b="b"/>
              <a:pathLst>
                <a:path w="15067" h="16113" extrusionOk="0">
                  <a:moveTo>
                    <a:pt x="8706" y="0"/>
                  </a:moveTo>
                  <a:lnTo>
                    <a:pt x="8203" y="42"/>
                  </a:lnTo>
                  <a:lnTo>
                    <a:pt x="7701" y="84"/>
                  </a:lnTo>
                  <a:lnTo>
                    <a:pt x="7199" y="126"/>
                  </a:lnTo>
                  <a:lnTo>
                    <a:pt x="6697" y="252"/>
                  </a:lnTo>
                  <a:lnTo>
                    <a:pt x="6236" y="377"/>
                  </a:lnTo>
                  <a:lnTo>
                    <a:pt x="5776" y="545"/>
                  </a:lnTo>
                  <a:lnTo>
                    <a:pt x="5358" y="754"/>
                  </a:lnTo>
                  <a:lnTo>
                    <a:pt x="4897" y="963"/>
                  </a:lnTo>
                  <a:lnTo>
                    <a:pt x="4479" y="1214"/>
                  </a:lnTo>
                  <a:lnTo>
                    <a:pt x="4018" y="1507"/>
                  </a:lnTo>
                  <a:lnTo>
                    <a:pt x="3642" y="1800"/>
                  </a:lnTo>
                  <a:lnTo>
                    <a:pt x="3223" y="2135"/>
                  </a:lnTo>
                  <a:lnTo>
                    <a:pt x="3809" y="2930"/>
                  </a:lnTo>
                  <a:lnTo>
                    <a:pt x="4562" y="3767"/>
                  </a:lnTo>
                  <a:lnTo>
                    <a:pt x="5441" y="4604"/>
                  </a:lnTo>
                  <a:lnTo>
                    <a:pt x="6446" y="5441"/>
                  </a:lnTo>
                  <a:lnTo>
                    <a:pt x="7366" y="6111"/>
                  </a:lnTo>
                  <a:lnTo>
                    <a:pt x="8329" y="6738"/>
                  </a:lnTo>
                  <a:lnTo>
                    <a:pt x="9208" y="7282"/>
                  </a:lnTo>
                  <a:lnTo>
                    <a:pt x="10087" y="7743"/>
                  </a:lnTo>
                  <a:lnTo>
                    <a:pt x="10965" y="8119"/>
                  </a:lnTo>
                  <a:lnTo>
                    <a:pt x="11802" y="8454"/>
                  </a:lnTo>
                  <a:lnTo>
                    <a:pt x="12598" y="8747"/>
                  </a:lnTo>
                  <a:lnTo>
                    <a:pt x="13351" y="8956"/>
                  </a:lnTo>
                  <a:lnTo>
                    <a:pt x="14104" y="9124"/>
                  </a:lnTo>
                  <a:lnTo>
                    <a:pt x="14774" y="9207"/>
                  </a:lnTo>
                  <a:lnTo>
                    <a:pt x="14899" y="8705"/>
                  </a:lnTo>
                  <a:lnTo>
                    <a:pt x="14983" y="8203"/>
                  </a:lnTo>
                  <a:lnTo>
                    <a:pt x="15025" y="7701"/>
                  </a:lnTo>
                  <a:lnTo>
                    <a:pt x="15067" y="7199"/>
                  </a:lnTo>
                  <a:lnTo>
                    <a:pt x="15067" y="6696"/>
                  </a:lnTo>
                  <a:lnTo>
                    <a:pt x="15025" y="6236"/>
                  </a:lnTo>
                  <a:lnTo>
                    <a:pt x="14941" y="5734"/>
                  </a:lnTo>
                  <a:lnTo>
                    <a:pt x="14857" y="5274"/>
                  </a:lnTo>
                  <a:lnTo>
                    <a:pt x="14690" y="4604"/>
                  </a:lnTo>
                  <a:lnTo>
                    <a:pt x="14439" y="3976"/>
                  </a:lnTo>
                  <a:lnTo>
                    <a:pt x="14146" y="3348"/>
                  </a:lnTo>
                  <a:lnTo>
                    <a:pt x="13811" y="2804"/>
                  </a:lnTo>
                  <a:lnTo>
                    <a:pt x="13435" y="2260"/>
                  </a:lnTo>
                  <a:lnTo>
                    <a:pt x="12974" y="1758"/>
                  </a:lnTo>
                  <a:lnTo>
                    <a:pt x="12472" y="1340"/>
                  </a:lnTo>
                  <a:lnTo>
                    <a:pt x="11886" y="963"/>
                  </a:lnTo>
                  <a:lnTo>
                    <a:pt x="11300" y="628"/>
                  </a:lnTo>
                  <a:lnTo>
                    <a:pt x="10673" y="377"/>
                  </a:lnTo>
                  <a:lnTo>
                    <a:pt x="10170" y="210"/>
                  </a:lnTo>
                  <a:lnTo>
                    <a:pt x="9710" y="126"/>
                  </a:lnTo>
                  <a:lnTo>
                    <a:pt x="9208" y="42"/>
                  </a:lnTo>
                  <a:lnTo>
                    <a:pt x="8706" y="0"/>
                  </a:lnTo>
                  <a:close/>
                  <a:moveTo>
                    <a:pt x="2135" y="3265"/>
                  </a:moveTo>
                  <a:lnTo>
                    <a:pt x="1759" y="3767"/>
                  </a:lnTo>
                  <a:lnTo>
                    <a:pt x="1424" y="4311"/>
                  </a:lnTo>
                  <a:lnTo>
                    <a:pt x="1131" y="4771"/>
                  </a:lnTo>
                  <a:lnTo>
                    <a:pt x="1549" y="5399"/>
                  </a:lnTo>
                  <a:lnTo>
                    <a:pt x="2051" y="6027"/>
                  </a:lnTo>
                  <a:lnTo>
                    <a:pt x="2637" y="6696"/>
                  </a:lnTo>
                  <a:lnTo>
                    <a:pt x="3349" y="7366"/>
                  </a:lnTo>
                  <a:lnTo>
                    <a:pt x="4018" y="7994"/>
                  </a:lnTo>
                  <a:lnTo>
                    <a:pt x="4772" y="8580"/>
                  </a:lnTo>
                  <a:lnTo>
                    <a:pt x="5609" y="9166"/>
                  </a:lnTo>
                  <a:lnTo>
                    <a:pt x="6488" y="9751"/>
                  </a:lnTo>
                  <a:lnTo>
                    <a:pt x="7450" y="10337"/>
                  </a:lnTo>
                  <a:lnTo>
                    <a:pt x="8413" y="10798"/>
                  </a:lnTo>
                  <a:lnTo>
                    <a:pt x="9333" y="11216"/>
                  </a:lnTo>
                  <a:lnTo>
                    <a:pt x="10212" y="11551"/>
                  </a:lnTo>
                  <a:lnTo>
                    <a:pt x="11091" y="11844"/>
                  </a:lnTo>
                  <a:lnTo>
                    <a:pt x="11886" y="12053"/>
                  </a:lnTo>
                  <a:lnTo>
                    <a:pt x="12681" y="12179"/>
                  </a:lnTo>
                  <a:lnTo>
                    <a:pt x="13351" y="12262"/>
                  </a:lnTo>
                  <a:lnTo>
                    <a:pt x="13644" y="11802"/>
                  </a:lnTo>
                  <a:lnTo>
                    <a:pt x="13979" y="11258"/>
                  </a:lnTo>
                  <a:lnTo>
                    <a:pt x="14272" y="10672"/>
                  </a:lnTo>
                  <a:lnTo>
                    <a:pt x="13476" y="10547"/>
                  </a:lnTo>
                  <a:lnTo>
                    <a:pt x="12681" y="10379"/>
                  </a:lnTo>
                  <a:lnTo>
                    <a:pt x="11886" y="10128"/>
                  </a:lnTo>
                  <a:lnTo>
                    <a:pt x="11049" y="9793"/>
                  </a:lnTo>
                  <a:lnTo>
                    <a:pt x="10170" y="9458"/>
                  </a:lnTo>
                  <a:lnTo>
                    <a:pt x="9291" y="9040"/>
                  </a:lnTo>
                  <a:lnTo>
                    <a:pt x="8413" y="8580"/>
                  </a:lnTo>
                  <a:lnTo>
                    <a:pt x="7534" y="8036"/>
                  </a:lnTo>
                  <a:lnTo>
                    <a:pt x="6278" y="7240"/>
                  </a:lnTo>
                  <a:lnTo>
                    <a:pt x="5148" y="6362"/>
                  </a:lnTo>
                  <a:lnTo>
                    <a:pt x="4269" y="5608"/>
                  </a:lnTo>
                  <a:lnTo>
                    <a:pt x="3432" y="4813"/>
                  </a:lnTo>
                  <a:lnTo>
                    <a:pt x="2763" y="4018"/>
                  </a:lnTo>
                  <a:lnTo>
                    <a:pt x="2135" y="3265"/>
                  </a:lnTo>
                  <a:close/>
                  <a:moveTo>
                    <a:pt x="419" y="6445"/>
                  </a:moveTo>
                  <a:lnTo>
                    <a:pt x="294" y="6948"/>
                  </a:lnTo>
                  <a:lnTo>
                    <a:pt x="168" y="7492"/>
                  </a:lnTo>
                  <a:lnTo>
                    <a:pt x="85" y="8036"/>
                  </a:lnTo>
                  <a:lnTo>
                    <a:pt x="43" y="8538"/>
                  </a:lnTo>
                  <a:lnTo>
                    <a:pt x="1" y="9040"/>
                  </a:lnTo>
                  <a:lnTo>
                    <a:pt x="1" y="9500"/>
                  </a:lnTo>
                  <a:lnTo>
                    <a:pt x="43" y="9961"/>
                  </a:lnTo>
                  <a:lnTo>
                    <a:pt x="126" y="10421"/>
                  </a:lnTo>
                  <a:lnTo>
                    <a:pt x="210" y="10881"/>
                  </a:lnTo>
                  <a:lnTo>
                    <a:pt x="336" y="11342"/>
                  </a:lnTo>
                  <a:lnTo>
                    <a:pt x="461" y="11760"/>
                  </a:lnTo>
                  <a:lnTo>
                    <a:pt x="629" y="12179"/>
                  </a:lnTo>
                  <a:lnTo>
                    <a:pt x="880" y="12723"/>
                  </a:lnTo>
                  <a:lnTo>
                    <a:pt x="1005" y="12806"/>
                  </a:lnTo>
                  <a:lnTo>
                    <a:pt x="6236" y="16029"/>
                  </a:lnTo>
                  <a:lnTo>
                    <a:pt x="6362" y="16113"/>
                  </a:lnTo>
                  <a:lnTo>
                    <a:pt x="6739" y="16113"/>
                  </a:lnTo>
                  <a:lnTo>
                    <a:pt x="6948" y="16071"/>
                  </a:lnTo>
                  <a:lnTo>
                    <a:pt x="7659" y="16029"/>
                  </a:lnTo>
                  <a:lnTo>
                    <a:pt x="8371" y="15861"/>
                  </a:lnTo>
                  <a:lnTo>
                    <a:pt x="9040" y="15652"/>
                  </a:lnTo>
                  <a:lnTo>
                    <a:pt x="9710" y="15401"/>
                  </a:lnTo>
                  <a:lnTo>
                    <a:pt x="10380" y="15024"/>
                  </a:lnTo>
                  <a:lnTo>
                    <a:pt x="11007" y="14648"/>
                  </a:lnTo>
                  <a:lnTo>
                    <a:pt x="11593" y="14188"/>
                  </a:lnTo>
                  <a:lnTo>
                    <a:pt x="12179" y="13685"/>
                  </a:lnTo>
                  <a:lnTo>
                    <a:pt x="11468" y="13518"/>
                  </a:lnTo>
                  <a:lnTo>
                    <a:pt x="10673" y="13309"/>
                  </a:lnTo>
                  <a:lnTo>
                    <a:pt x="9877" y="13058"/>
                  </a:lnTo>
                  <a:lnTo>
                    <a:pt x="9082" y="12765"/>
                  </a:lnTo>
                  <a:lnTo>
                    <a:pt x="8245" y="12430"/>
                  </a:lnTo>
                  <a:lnTo>
                    <a:pt x="7408" y="12011"/>
                  </a:lnTo>
                  <a:lnTo>
                    <a:pt x="6529" y="11551"/>
                  </a:lnTo>
                  <a:lnTo>
                    <a:pt x="5692" y="11049"/>
                  </a:lnTo>
                  <a:lnTo>
                    <a:pt x="4562" y="10337"/>
                  </a:lnTo>
                  <a:lnTo>
                    <a:pt x="3558" y="9584"/>
                  </a:lnTo>
                  <a:lnTo>
                    <a:pt x="2637" y="8789"/>
                  </a:lnTo>
                  <a:lnTo>
                    <a:pt x="1800" y="8036"/>
                  </a:lnTo>
                  <a:lnTo>
                    <a:pt x="963" y="7115"/>
                  </a:lnTo>
                  <a:lnTo>
                    <a:pt x="419" y="6445"/>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5"/>
            <p:cNvSpPr/>
            <p:nvPr/>
          </p:nvSpPr>
          <p:spPr>
            <a:xfrm>
              <a:off x="1416175" y="3561600"/>
              <a:ext cx="131850" cy="498025"/>
            </a:xfrm>
            <a:custGeom>
              <a:avLst/>
              <a:gdLst/>
              <a:ahLst/>
              <a:cxnLst/>
              <a:rect l="l" t="t" r="r" b="b"/>
              <a:pathLst>
                <a:path w="5274" h="19921" extrusionOk="0">
                  <a:moveTo>
                    <a:pt x="1" y="0"/>
                  </a:moveTo>
                  <a:lnTo>
                    <a:pt x="1" y="19921"/>
                  </a:lnTo>
                  <a:lnTo>
                    <a:pt x="5274" y="19921"/>
                  </a:lnTo>
                  <a:lnTo>
                    <a:pt x="5274"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5"/>
            <p:cNvSpPr/>
            <p:nvPr/>
          </p:nvSpPr>
          <p:spPr>
            <a:xfrm>
              <a:off x="1613925" y="3561600"/>
              <a:ext cx="131850" cy="498025"/>
            </a:xfrm>
            <a:custGeom>
              <a:avLst/>
              <a:gdLst/>
              <a:ahLst/>
              <a:cxnLst/>
              <a:rect l="l" t="t" r="r" b="b"/>
              <a:pathLst>
                <a:path w="5274" h="19921" extrusionOk="0">
                  <a:moveTo>
                    <a:pt x="0" y="0"/>
                  </a:moveTo>
                  <a:lnTo>
                    <a:pt x="0" y="19921"/>
                  </a:lnTo>
                  <a:lnTo>
                    <a:pt x="5273" y="19921"/>
                  </a:lnTo>
                  <a:lnTo>
                    <a:pt x="5273"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5"/>
            <p:cNvSpPr/>
            <p:nvPr/>
          </p:nvSpPr>
          <p:spPr>
            <a:xfrm>
              <a:off x="1924650" y="3561600"/>
              <a:ext cx="131850" cy="498025"/>
            </a:xfrm>
            <a:custGeom>
              <a:avLst/>
              <a:gdLst/>
              <a:ahLst/>
              <a:cxnLst/>
              <a:rect l="l" t="t" r="r" b="b"/>
              <a:pathLst>
                <a:path w="5274" h="19921" extrusionOk="0">
                  <a:moveTo>
                    <a:pt x="1" y="0"/>
                  </a:moveTo>
                  <a:lnTo>
                    <a:pt x="1" y="19921"/>
                  </a:lnTo>
                  <a:lnTo>
                    <a:pt x="5274" y="19921"/>
                  </a:lnTo>
                  <a:lnTo>
                    <a:pt x="5274"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5"/>
            <p:cNvSpPr/>
            <p:nvPr/>
          </p:nvSpPr>
          <p:spPr>
            <a:xfrm>
              <a:off x="2117175" y="3561600"/>
              <a:ext cx="131850" cy="498025"/>
            </a:xfrm>
            <a:custGeom>
              <a:avLst/>
              <a:gdLst/>
              <a:ahLst/>
              <a:cxnLst/>
              <a:rect l="l" t="t" r="r" b="b"/>
              <a:pathLst>
                <a:path w="5274" h="19921" extrusionOk="0">
                  <a:moveTo>
                    <a:pt x="0" y="0"/>
                  </a:moveTo>
                  <a:lnTo>
                    <a:pt x="0" y="19921"/>
                  </a:lnTo>
                  <a:lnTo>
                    <a:pt x="5273" y="19921"/>
                  </a:lnTo>
                  <a:lnTo>
                    <a:pt x="5273"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5"/>
            <p:cNvSpPr/>
            <p:nvPr/>
          </p:nvSpPr>
          <p:spPr>
            <a:xfrm>
              <a:off x="2310725" y="3561600"/>
              <a:ext cx="131850" cy="498025"/>
            </a:xfrm>
            <a:custGeom>
              <a:avLst/>
              <a:gdLst/>
              <a:ahLst/>
              <a:cxnLst/>
              <a:rect l="l" t="t" r="r" b="b"/>
              <a:pathLst>
                <a:path w="5274" h="19921" extrusionOk="0">
                  <a:moveTo>
                    <a:pt x="0" y="0"/>
                  </a:moveTo>
                  <a:lnTo>
                    <a:pt x="0" y="19921"/>
                  </a:lnTo>
                  <a:lnTo>
                    <a:pt x="5273" y="19921"/>
                  </a:lnTo>
                  <a:lnTo>
                    <a:pt x="5273"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5"/>
            <p:cNvSpPr/>
            <p:nvPr/>
          </p:nvSpPr>
          <p:spPr>
            <a:xfrm>
              <a:off x="3037850" y="4171550"/>
              <a:ext cx="37700" cy="37700"/>
            </a:xfrm>
            <a:custGeom>
              <a:avLst/>
              <a:gdLst/>
              <a:ahLst/>
              <a:cxnLst/>
              <a:rect l="l" t="t" r="r" b="b"/>
              <a:pathLst>
                <a:path w="1508" h="1508" extrusionOk="0">
                  <a:moveTo>
                    <a:pt x="754" y="1"/>
                  </a:moveTo>
                  <a:lnTo>
                    <a:pt x="587" y="43"/>
                  </a:lnTo>
                  <a:lnTo>
                    <a:pt x="461" y="84"/>
                  </a:lnTo>
                  <a:lnTo>
                    <a:pt x="336" y="126"/>
                  </a:lnTo>
                  <a:lnTo>
                    <a:pt x="210" y="210"/>
                  </a:lnTo>
                  <a:lnTo>
                    <a:pt x="126" y="336"/>
                  </a:lnTo>
                  <a:lnTo>
                    <a:pt x="43" y="461"/>
                  </a:lnTo>
                  <a:lnTo>
                    <a:pt x="1" y="628"/>
                  </a:lnTo>
                  <a:lnTo>
                    <a:pt x="1" y="754"/>
                  </a:lnTo>
                  <a:lnTo>
                    <a:pt x="1" y="921"/>
                  </a:lnTo>
                  <a:lnTo>
                    <a:pt x="43" y="1047"/>
                  </a:lnTo>
                  <a:lnTo>
                    <a:pt x="126" y="1173"/>
                  </a:lnTo>
                  <a:lnTo>
                    <a:pt x="210" y="1298"/>
                  </a:lnTo>
                  <a:lnTo>
                    <a:pt x="336" y="1382"/>
                  </a:lnTo>
                  <a:lnTo>
                    <a:pt x="461" y="1465"/>
                  </a:lnTo>
                  <a:lnTo>
                    <a:pt x="587" y="1507"/>
                  </a:lnTo>
                  <a:lnTo>
                    <a:pt x="922" y="1507"/>
                  </a:lnTo>
                  <a:lnTo>
                    <a:pt x="1047" y="1465"/>
                  </a:lnTo>
                  <a:lnTo>
                    <a:pt x="1173" y="1382"/>
                  </a:lnTo>
                  <a:lnTo>
                    <a:pt x="1298" y="1298"/>
                  </a:lnTo>
                  <a:lnTo>
                    <a:pt x="1382" y="1173"/>
                  </a:lnTo>
                  <a:lnTo>
                    <a:pt x="1424" y="1047"/>
                  </a:lnTo>
                  <a:lnTo>
                    <a:pt x="1507" y="921"/>
                  </a:lnTo>
                  <a:lnTo>
                    <a:pt x="1507" y="754"/>
                  </a:lnTo>
                  <a:lnTo>
                    <a:pt x="1507" y="628"/>
                  </a:lnTo>
                  <a:lnTo>
                    <a:pt x="1424" y="461"/>
                  </a:lnTo>
                  <a:lnTo>
                    <a:pt x="1382" y="336"/>
                  </a:lnTo>
                  <a:lnTo>
                    <a:pt x="1298" y="210"/>
                  </a:lnTo>
                  <a:lnTo>
                    <a:pt x="1173" y="126"/>
                  </a:lnTo>
                  <a:lnTo>
                    <a:pt x="1047" y="84"/>
                  </a:lnTo>
                  <a:lnTo>
                    <a:pt x="922" y="43"/>
                  </a:lnTo>
                  <a:lnTo>
                    <a:pt x="754"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5"/>
            <p:cNvSpPr/>
            <p:nvPr/>
          </p:nvSpPr>
          <p:spPr>
            <a:xfrm>
              <a:off x="2630875" y="3764575"/>
              <a:ext cx="37675" cy="37675"/>
            </a:xfrm>
            <a:custGeom>
              <a:avLst/>
              <a:gdLst/>
              <a:ahLst/>
              <a:cxnLst/>
              <a:rect l="l" t="t" r="r" b="b"/>
              <a:pathLst>
                <a:path w="1507" h="1507" extrusionOk="0">
                  <a:moveTo>
                    <a:pt x="754" y="0"/>
                  </a:moveTo>
                  <a:lnTo>
                    <a:pt x="586" y="42"/>
                  </a:lnTo>
                  <a:lnTo>
                    <a:pt x="461" y="84"/>
                  </a:lnTo>
                  <a:lnTo>
                    <a:pt x="335" y="126"/>
                  </a:lnTo>
                  <a:lnTo>
                    <a:pt x="210" y="251"/>
                  </a:lnTo>
                  <a:lnTo>
                    <a:pt x="126" y="335"/>
                  </a:lnTo>
                  <a:lnTo>
                    <a:pt x="42" y="461"/>
                  </a:lnTo>
                  <a:lnTo>
                    <a:pt x="0" y="628"/>
                  </a:lnTo>
                  <a:lnTo>
                    <a:pt x="0" y="753"/>
                  </a:lnTo>
                  <a:lnTo>
                    <a:pt x="0" y="921"/>
                  </a:lnTo>
                  <a:lnTo>
                    <a:pt x="42" y="1046"/>
                  </a:lnTo>
                  <a:lnTo>
                    <a:pt x="126" y="1172"/>
                  </a:lnTo>
                  <a:lnTo>
                    <a:pt x="210" y="1298"/>
                  </a:lnTo>
                  <a:lnTo>
                    <a:pt x="335" y="1381"/>
                  </a:lnTo>
                  <a:lnTo>
                    <a:pt x="461" y="1465"/>
                  </a:lnTo>
                  <a:lnTo>
                    <a:pt x="586" y="1507"/>
                  </a:lnTo>
                  <a:lnTo>
                    <a:pt x="921" y="1507"/>
                  </a:lnTo>
                  <a:lnTo>
                    <a:pt x="1047" y="1465"/>
                  </a:lnTo>
                  <a:lnTo>
                    <a:pt x="1172" y="1381"/>
                  </a:lnTo>
                  <a:lnTo>
                    <a:pt x="1298" y="1298"/>
                  </a:lnTo>
                  <a:lnTo>
                    <a:pt x="1381" y="1172"/>
                  </a:lnTo>
                  <a:lnTo>
                    <a:pt x="1465" y="1046"/>
                  </a:lnTo>
                  <a:lnTo>
                    <a:pt x="1507" y="921"/>
                  </a:lnTo>
                  <a:lnTo>
                    <a:pt x="1507" y="753"/>
                  </a:lnTo>
                  <a:lnTo>
                    <a:pt x="1507" y="628"/>
                  </a:lnTo>
                  <a:lnTo>
                    <a:pt x="1465" y="461"/>
                  </a:lnTo>
                  <a:lnTo>
                    <a:pt x="1381" y="335"/>
                  </a:lnTo>
                  <a:lnTo>
                    <a:pt x="1298" y="251"/>
                  </a:lnTo>
                  <a:lnTo>
                    <a:pt x="1172" y="126"/>
                  </a:lnTo>
                  <a:lnTo>
                    <a:pt x="1047" y="84"/>
                  </a:lnTo>
                  <a:lnTo>
                    <a:pt x="921" y="42"/>
                  </a:lnTo>
                  <a:lnTo>
                    <a:pt x="754" y="0"/>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5"/>
            <p:cNvSpPr/>
            <p:nvPr/>
          </p:nvSpPr>
          <p:spPr>
            <a:xfrm>
              <a:off x="3444850" y="3764575"/>
              <a:ext cx="37700" cy="37675"/>
            </a:xfrm>
            <a:custGeom>
              <a:avLst/>
              <a:gdLst/>
              <a:ahLst/>
              <a:cxnLst/>
              <a:rect l="l" t="t" r="r" b="b"/>
              <a:pathLst>
                <a:path w="1508" h="1507" extrusionOk="0">
                  <a:moveTo>
                    <a:pt x="754" y="0"/>
                  </a:moveTo>
                  <a:lnTo>
                    <a:pt x="586" y="42"/>
                  </a:lnTo>
                  <a:lnTo>
                    <a:pt x="461" y="84"/>
                  </a:lnTo>
                  <a:lnTo>
                    <a:pt x="335" y="126"/>
                  </a:lnTo>
                  <a:lnTo>
                    <a:pt x="210" y="251"/>
                  </a:lnTo>
                  <a:lnTo>
                    <a:pt x="126" y="335"/>
                  </a:lnTo>
                  <a:lnTo>
                    <a:pt x="42" y="461"/>
                  </a:lnTo>
                  <a:lnTo>
                    <a:pt x="0" y="628"/>
                  </a:lnTo>
                  <a:lnTo>
                    <a:pt x="0" y="753"/>
                  </a:lnTo>
                  <a:lnTo>
                    <a:pt x="0" y="921"/>
                  </a:lnTo>
                  <a:lnTo>
                    <a:pt x="42" y="1046"/>
                  </a:lnTo>
                  <a:lnTo>
                    <a:pt x="126" y="1172"/>
                  </a:lnTo>
                  <a:lnTo>
                    <a:pt x="210" y="1298"/>
                  </a:lnTo>
                  <a:lnTo>
                    <a:pt x="335" y="1381"/>
                  </a:lnTo>
                  <a:lnTo>
                    <a:pt x="461" y="1465"/>
                  </a:lnTo>
                  <a:lnTo>
                    <a:pt x="586" y="1507"/>
                  </a:lnTo>
                  <a:lnTo>
                    <a:pt x="879" y="1507"/>
                  </a:lnTo>
                  <a:lnTo>
                    <a:pt x="1047" y="1465"/>
                  </a:lnTo>
                  <a:lnTo>
                    <a:pt x="1172" y="1381"/>
                  </a:lnTo>
                  <a:lnTo>
                    <a:pt x="1298" y="1298"/>
                  </a:lnTo>
                  <a:lnTo>
                    <a:pt x="1381" y="1172"/>
                  </a:lnTo>
                  <a:lnTo>
                    <a:pt x="1423" y="1046"/>
                  </a:lnTo>
                  <a:lnTo>
                    <a:pt x="1507" y="921"/>
                  </a:lnTo>
                  <a:lnTo>
                    <a:pt x="1507" y="753"/>
                  </a:lnTo>
                  <a:lnTo>
                    <a:pt x="1507" y="628"/>
                  </a:lnTo>
                  <a:lnTo>
                    <a:pt x="1423" y="461"/>
                  </a:lnTo>
                  <a:lnTo>
                    <a:pt x="1381" y="335"/>
                  </a:lnTo>
                  <a:lnTo>
                    <a:pt x="1298" y="251"/>
                  </a:lnTo>
                  <a:lnTo>
                    <a:pt x="1172" y="126"/>
                  </a:lnTo>
                  <a:lnTo>
                    <a:pt x="1047" y="84"/>
                  </a:lnTo>
                  <a:lnTo>
                    <a:pt x="879" y="42"/>
                  </a:lnTo>
                  <a:lnTo>
                    <a:pt x="754" y="0"/>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5"/>
            <p:cNvSpPr/>
            <p:nvPr/>
          </p:nvSpPr>
          <p:spPr>
            <a:xfrm>
              <a:off x="2750150" y="4052275"/>
              <a:ext cx="37675" cy="37700"/>
            </a:xfrm>
            <a:custGeom>
              <a:avLst/>
              <a:gdLst/>
              <a:ahLst/>
              <a:cxnLst/>
              <a:rect l="l" t="t" r="r" b="b"/>
              <a:pathLst>
                <a:path w="1507" h="1508" extrusionOk="0">
                  <a:moveTo>
                    <a:pt x="754" y="1"/>
                  </a:moveTo>
                  <a:lnTo>
                    <a:pt x="586" y="43"/>
                  </a:lnTo>
                  <a:lnTo>
                    <a:pt x="461" y="85"/>
                  </a:lnTo>
                  <a:lnTo>
                    <a:pt x="335" y="126"/>
                  </a:lnTo>
                  <a:lnTo>
                    <a:pt x="209" y="252"/>
                  </a:lnTo>
                  <a:lnTo>
                    <a:pt x="126" y="336"/>
                  </a:lnTo>
                  <a:lnTo>
                    <a:pt x="42" y="503"/>
                  </a:lnTo>
                  <a:lnTo>
                    <a:pt x="0" y="629"/>
                  </a:lnTo>
                  <a:lnTo>
                    <a:pt x="0" y="754"/>
                  </a:lnTo>
                  <a:lnTo>
                    <a:pt x="0" y="922"/>
                  </a:lnTo>
                  <a:lnTo>
                    <a:pt x="42" y="1047"/>
                  </a:lnTo>
                  <a:lnTo>
                    <a:pt x="126" y="1173"/>
                  </a:lnTo>
                  <a:lnTo>
                    <a:pt x="209" y="1298"/>
                  </a:lnTo>
                  <a:lnTo>
                    <a:pt x="335" y="1382"/>
                  </a:lnTo>
                  <a:lnTo>
                    <a:pt x="461" y="1466"/>
                  </a:lnTo>
                  <a:lnTo>
                    <a:pt x="586" y="1507"/>
                  </a:lnTo>
                  <a:lnTo>
                    <a:pt x="879" y="1507"/>
                  </a:lnTo>
                  <a:lnTo>
                    <a:pt x="1046" y="1466"/>
                  </a:lnTo>
                  <a:lnTo>
                    <a:pt x="1172" y="1382"/>
                  </a:lnTo>
                  <a:lnTo>
                    <a:pt x="1298" y="1298"/>
                  </a:lnTo>
                  <a:lnTo>
                    <a:pt x="1381" y="1173"/>
                  </a:lnTo>
                  <a:lnTo>
                    <a:pt x="1465" y="1047"/>
                  </a:lnTo>
                  <a:lnTo>
                    <a:pt x="1507" y="922"/>
                  </a:lnTo>
                  <a:lnTo>
                    <a:pt x="1507" y="754"/>
                  </a:lnTo>
                  <a:lnTo>
                    <a:pt x="1507" y="629"/>
                  </a:lnTo>
                  <a:lnTo>
                    <a:pt x="1465" y="503"/>
                  </a:lnTo>
                  <a:lnTo>
                    <a:pt x="1381" y="336"/>
                  </a:lnTo>
                  <a:lnTo>
                    <a:pt x="1298" y="252"/>
                  </a:lnTo>
                  <a:lnTo>
                    <a:pt x="1172" y="126"/>
                  </a:lnTo>
                  <a:lnTo>
                    <a:pt x="1046" y="85"/>
                  </a:lnTo>
                  <a:lnTo>
                    <a:pt x="879" y="43"/>
                  </a:lnTo>
                  <a:lnTo>
                    <a:pt x="754"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5"/>
            <p:cNvSpPr/>
            <p:nvPr/>
          </p:nvSpPr>
          <p:spPr>
            <a:xfrm>
              <a:off x="3325575" y="4052275"/>
              <a:ext cx="37700" cy="37700"/>
            </a:xfrm>
            <a:custGeom>
              <a:avLst/>
              <a:gdLst/>
              <a:ahLst/>
              <a:cxnLst/>
              <a:rect l="l" t="t" r="r" b="b"/>
              <a:pathLst>
                <a:path w="1508" h="1508" extrusionOk="0">
                  <a:moveTo>
                    <a:pt x="754" y="1"/>
                  </a:moveTo>
                  <a:lnTo>
                    <a:pt x="586" y="43"/>
                  </a:lnTo>
                  <a:lnTo>
                    <a:pt x="461" y="85"/>
                  </a:lnTo>
                  <a:lnTo>
                    <a:pt x="335" y="126"/>
                  </a:lnTo>
                  <a:lnTo>
                    <a:pt x="210" y="252"/>
                  </a:lnTo>
                  <a:lnTo>
                    <a:pt x="126" y="336"/>
                  </a:lnTo>
                  <a:lnTo>
                    <a:pt x="42" y="503"/>
                  </a:lnTo>
                  <a:lnTo>
                    <a:pt x="1" y="629"/>
                  </a:lnTo>
                  <a:lnTo>
                    <a:pt x="1" y="754"/>
                  </a:lnTo>
                  <a:lnTo>
                    <a:pt x="1" y="922"/>
                  </a:lnTo>
                  <a:lnTo>
                    <a:pt x="42" y="1047"/>
                  </a:lnTo>
                  <a:lnTo>
                    <a:pt x="126" y="1173"/>
                  </a:lnTo>
                  <a:lnTo>
                    <a:pt x="210" y="1298"/>
                  </a:lnTo>
                  <a:lnTo>
                    <a:pt x="335" y="1382"/>
                  </a:lnTo>
                  <a:lnTo>
                    <a:pt x="461" y="1466"/>
                  </a:lnTo>
                  <a:lnTo>
                    <a:pt x="586" y="1507"/>
                  </a:lnTo>
                  <a:lnTo>
                    <a:pt x="879" y="1507"/>
                  </a:lnTo>
                  <a:lnTo>
                    <a:pt x="1047" y="1466"/>
                  </a:lnTo>
                  <a:lnTo>
                    <a:pt x="1172" y="1382"/>
                  </a:lnTo>
                  <a:lnTo>
                    <a:pt x="1298" y="1298"/>
                  </a:lnTo>
                  <a:lnTo>
                    <a:pt x="1382" y="1173"/>
                  </a:lnTo>
                  <a:lnTo>
                    <a:pt x="1465" y="1047"/>
                  </a:lnTo>
                  <a:lnTo>
                    <a:pt x="1507" y="922"/>
                  </a:lnTo>
                  <a:lnTo>
                    <a:pt x="1507" y="754"/>
                  </a:lnTo>
                  <a:lnTo>
                    <a:pt x="1507" y="629"/>
                  </a:lnTo>
                  <a:lnTo>
                    <a:pt x="1465" y="503"/>
                  </a:lnTo>
                  <a:lnTo>
                    <a:pt x="1382" y="336"/>
                  </a:lnTo>
                  <a:lnTo>
                    <a:pt x="1298" y="252"/>
                  </a:lnTo>
                  <a:lnTo>
                    <a:pt x="1172" y="126"/>
                  </a:lnTo>
                  <a:lnTo>
                    <a:pt x="1047" y="85"/>
                  </a:lnTo>
                  <a:lnTo>
                    <a:pt x="879" y="43"/>
                  </a:lnTo>
                  <a:lnTo>
                    <a:pt x="754"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5"/>
            <p:cNvSpPr/>
            <p:nvPr/>
          </p:nvSpPr>
          <p:spPr>
            <a:xfrm>
              <a:off x="238125" y="3564725"/>
              <a:ext cx="1127875" cy="874700"/>
            </a:xfrm>
            <a:custGeom>
              <a:avLst/>
              <a:gdLst/>
              <a:ahLst/>
              <a:cxnLst/>
              <a:rect l="l" t="t" r="r" b="b"/>
              <a:pathLst>
                <a:path w="45115" h="34988" extrusionOk="0">
                  <a:moveTo>
                    <a:pt x="22557" y="1"/>
                  </a:moveTo>
                  <a:lnTo>
                    <a:pt x="20548" y="3140"/>
                  </a:lnTo>
                  <a:lnTo>
                    <a:pt x="15359" y="11175"/>
                  </a:lnTo>
                  <a:lnTo>
                    <a:pt x="15401" y="11300"/>
                  </a:lnTo>
                  <a:lnTo>
                    <a:pt x="15526" y="11844"/>
                  </a:lnTo>
                  <a:lnTo>
                    <a:pt x="15652" y="12388"/>
                  </a:lnTo>
                  <a:lnTo>
                    <a:pt x="15736" y="12891"/>
                  </a:lnTo>
                  <a:lnTo>
                    <a:pt x="15777" y="13435"/>
                  </a:lnTo>
                  <a:lnTo>
                    <a:pt x="15819" y="13937"/>
                  </a:lnTo>
                  <a:lnTo>
                    <a:pt x="15777" y="14397"/>
                  </a:lnTo>
                  <a:lnTo>
                    <a:pt x="15777" y="14858"/>
                  </a:lnTo>
                  <a:lnTo>
                    <a:pt x="15694" y="15318"/>
                  </a:lnTo>
                  <a:lnTo>
                    <a:pt x="15610" y="15778"/>
                  </a:lnTo>
                  <a:lnTo>
                    <a:pt x="15484" y="16197"/>
                  </a:lnTo>
                  <a:lnTo>
                    <a:pt x="15359" y="16615"/>
                  </a:lnTo>
                  <a:lnTo>
                    <a:pt x="15191" y="17034"/>
                  </a:lnTo>
                  <a:lnTo>
                    <a:pt x="14940" y="17578"/>
                  </a:lnTo>
                  <a:lnTo>
                    <a:pt x="15108" y="17536"/>
                  </a:lnTo>
                  <a:lnTo>
                    <a:pt x="15317" y="17494"/>
                  </a:lnTo>
                  <a:lnTo>
                    <a:pt x="15484" y="17494"/>
                  </a:lnTo>
                  <a:lnTo>
                    <a:pt x="15694" y="17536"/>
                  </a:lnTo>
                  <a:lnTo>
                    <a:pt x="15861" y="17620"/>
                  </a:lnTo>
                  <a:lnTo>
                    <a:pt x="16028" y="17703"/>
                  </a:lnTo>
                  <a:lnTo>
                    <a:pt x="16196" y="17829"/>
                  </a:lnTo>
                  <a:lnTo>
                    <a:pt x="16321" y="17996"/>
                  </a:lnTo>
                  <a:lnTo>
                    <a:pt x="16405" y="18206"/>
                  </a:lnTo>
                  <a:lnTo>
                    <a:pt x="16447" y="18415"/>
                  </a:lnTo>
                  <a:lnTo>
                    <a:pt x="16447" y="18624"/>
                  </a:lnTo>
                  <a:lnTo>
                    <a:pt x="16447" y="18833"/>
                  </a:lnTo>
                  <a:lnTo>
                    <a:pt x="16363" y="19043"/>
                  </a:lnTo>
                  <a:lnTo>
                    <a:pt x="16280" y="19210"/>
                  </a:lnTo>
                  <a:lnTo>
                    <a:pt x="16112" y="19377"/>
                  </a:lnTo>
                  <a:lnTo>
                    <a:pt x="15945" y="19503"/>
                  </a:lnTo>
                  <a:lnTo>
                    <a:pt x="14647" y="20298"/>
                  </a:lnTo>
                  <a:lnTo>
                    <a:pt x="19000" y="27371"/>
                  </a:lnTo>
                  <a:lnTo>
                    <a:pt x="19376" y="27412"/>
                  </a:lnTo>
                  <a:lnTo>
                    <a:pt x="19753" y="27454"/>
                  </a:lnTo>
                  <a:lnTo>
                    <a:pt x="20088" y="27580"/>
                  </a:lnTo>
                  <a:lnTo>
                    <a:pt x="20423" y="27747"/>
                  </a:lnTo>
                  <a:lnTo>
                    <a:pt x="20757" y="27956"/>
                  </a:lnTo>
                  <a:lnTo>
                    <a:pt x="21050" y="28166"/>
                  </a:lnTo>
                  <a:lnTo>
                    <a:pt x="21302" y="28459"/>
                  </a:lnTo>
                  <a:lnTo>
                    <a:pt x="21553" y="28793"/>
                  </a:lnTo>
                  <a:lnTo>
                    <a:pt x="21678" y="29045"/>
                  </a:lnTo>
                  <a:lnTo>
                    <a:pt x="21804" y="29338"/>
                  </a:lnTo>
                  <a:lnTo>
                    <a:pt x="21887" y="29630"/>
                  </a:lnTo>
                  <a:lnTo>
                    <a:pt x="21929" y="29923"/>
                  </a:lnTo>
                  <a:lnTo>
                    <a:pt x="21971" y="30175"/>
                  </a:lnTo>
                  <a:lnTo>
                    <a:pt x="21971" y="30467"/>
                  </a:lnTo>
                  <a:lnTo>
                    <a:pt x="21971" y="30760"/>
                  </a:lnTo>
                  <a:lnTo>
                    <a:pt x="21887" y="31053"/>
                  </a:lnTo>
                  <a:lnTo>
                    <a:pt x="21804" y="31304"/>
                  </a:lnTo>
                  <a:lnTo>
                    <a:pt x="21720" y="31597"/>
                  </a:lnTo>
                  <a:lnTo>
                    <a:pt x="21594" y="31849"/>
                  </a:lnTo>
                  <a:lnTo>
                    <a:pt x="21427" y="32100"/>
                  </a:lnTo>
                  <a:lnTo>
                    <a:pt x="21260" y="32309"/>
                  </a:lnTo>
                  <a:lnTo>
                    <a:pt x="21050" y="32518"/>
                  </a:lnTo>
                  <a:lnTo>
                    <a:pt x="20799" y="32727"/>
                  </a:lnTo>
                  <a:lnTo>
                    <a:pt x="20548" y="32895"/>
                  </a:lnTo>
                  <a:lnTo>
                    <a:pt x="20297" y="33062"/>
                  </a:lnTo>
                  <a:lnTo>
                    <a:pt x="20004" y="33146"/>
                  </a:lnTo>
                  <a:lnTo>
                    <a:pt x="19753" y="33230"/>
                  </a:lnTo>
                  <a:lnTo>
                    <a:pt x="19460" y="33313"/>
                  </a:lnTo>
                  <a:lnTo>
                    <a:pt x="18581" y="33313"/>
                  </a:lnTo>
                  <a:lnTo>
                    <a:pt x="18288" y="33271"/>
                  </a:lnTo>
                  <a:lnTo>
                    <a:pt x="18037" y="33188"/>
                  </a:lnTo>
                  <a:lnTo>
                    <a:pt x="17786" y="33062"/>
                  </a:lnTo>
                  <a:lnTo>
                    <a:pt x="17493" y="32937"/>
                  </a:lnTo>
                  <a:lnTo>
                    <a:pt x="17284" y="32769"/>
                  </a:lnTo>
                  <a:lnTo>
                    <a:pt x="17033" y="32602"/>
                  </a:lnTo>
                  <a:lnTo>
                    <a:pt x="16824" y="32393"/>
                  </a:lnTo>
                  <a:lnTo>
                    <a:pt x="16614" y="32183"/>
                  </a:lnTo>
                  <a:lnTo>
                    <a:pt x="16447" y="31932"/>
                  </a:lnTo>
                  <a:lnTo>
                    <a:pt x="16280" y="31556"/>
                  </a:lnTo>
                  <a:lnTo>
                    <a:pt x="16154" y="31221"/>
                  </a:lnTo>
                  <a:lnTo>
                    <a:pt x="16070" y="30844"/>
                  </a:lnTo>
                  <a:lnTo>
                    <a:pt x="16028" y="30467"/>
                  </a:lnTo>
                  <a:lnTo>
                    <a:pt x="16028" y="30091"/>
                  </a:lnTo>
                  <a:lnTo>
                    <a:pt x="16070" y="29714"/>
                  </a:lnTo>
                  <a:lnTo>
                    <a:pt x="16196" y="29338"/>
                  </a:lnTo>
                  <a:lnTo>
                    <a:pt x="16321" y="29003"/>
                  </a:lnTo>
                  <a:lnTo>
                    <a:pt x="12011" y="21930"/>
                  </a:lnTo>
                  <a:lnTo>
                    <a:pt x="10714" y="22725"/>
                  </a:lnTo>
                  <a:lnTo>
                    <a:pt x="10504" y="22809"/>
                  </a:lnTo>
                  <a:lnTo>
                    <a:pt x="10295" y="22893"/>
                  </a:lnTo>
                  <a:lnTo>
                    <a:pt x="10086" y="22893"/>
                  </a:lnTo>
                  <a:lnTo>
                    <a:pt x="9877" y="22851"/>
                  </a:lnTo>
                  <a:lnTo>
                    <a:pt x="9667" y="22809"/>
                  </a:lnTo>
                  <a:lnTo>
                    <a:pt x="9500" y="22683"/>
                  </a:lnTo>
                  <a:lnTo>
                    <a:pt x="9332" y="22558"/>
                  </a:lnTo>
                  <a:lnTo>
                    <a:pt x="9207" y="22390"/>
                  </a:lnTo>
                  <a:lnTo>
                    <a:pt x="9123" y="22181"/>
                  </a:lnTo>
                  <a:lnTo>
                    <a:pt x="9081" y="22014"/>
                  </a:lnTo>
                  <a:lnTo>
                    <a:pt x="9040" y="21805"/>
                  </a:lnTo>
                  <a:lnTo>
                    <a:pt x="9081" y="21595"/>
                  </a:lnTo>
                  <a:lnTo>
                    <a:pt x="9123" y="21428"/>
                  </a:lnTo>
                  <a:lnTo>
                    <a:pt x="9207" y="21261"/>
                  </a:lnTo>
                  <a:lnTo>
                    <a:pt x="9291" y="21093"/>
                  </a:lnTo>
                  <a:lnTo>
                    <a:pt x="9458" y="20968"/>
                  </a:lnTo>
                  <a:lnTo>
                    <a:pt x="9040" y="20968"/>
                  </a:lnTo>
                  <a:lnTo>
                    <a:pt x="0" y="34987"/>
                  </a:lnTo>
                  <a:lnTo>
                    <a:pt x="45114" y="34987"/>
                  </a:lnTo>
                  <a:lnTo>
                    <a:pt x="36033" y="20968"/>
                  </a:lnTo>
                  <a:lnTo>
                    <a:pt x="35656" y="20968"/>
                  </a:lnTo>
                  <a:lnTo>
                    <a:pt x="35782" y="21093"/>
                  </a:lnTo>
                  <a:lnTo>
                    <a:pt x="35907" y="21261"/>
                  </a:lnTo>
                  <a:lnTo>
                    <a:pt x="35991" y="21428"/>
                  </a:lnTo>
                  <a:lnTo>
                    <a:pt x="36033" y="21595"/>
                  </a:lnTo>
                  <a:lnTo>
                    <a:pt x="36074" y="21805"/>
                  </a:lnTo>
                  <a:lnTo>
                    <a:pt x="36033" y="22014"/>
                  </a:lnTo>
                  <a:lnTo>
                    <a:pt x="35991" y="22181"/>
                  </a:lnTo>
                  <a:lnTo>
                    <a:pt x="35907" y="22390"/>
                  </a:lnTo>
                  <a:lnTo>
                    <a:pt x="35782" y="22558"/>
                  </a:lnTo>
                  <a:lnTo>
                    <a:pt x="35614" y="22683"/>
                  </a:lnTo>
                  <a:lnTo>
                    <a:pt x="35405" y="22809"/>
                  </a:lnTo>
                  <a:lnTo>
                    <a:pt x="35237" y="22851"/>
                  </a:lnTo>
                  <a:lnTo>
                    <a:pt x="35028" y="22893"/>
                  </a:lnTo>
                  <a:lnTo>
                    <a:pt x="34819" y="22893"/>
                  </a:lnTo>
                  <a:lnTo>
                    <a:pt x="34610" y="22809"/>
                  </a:lnTo>
                  <a:lnTo>
                    <a:pt x="34400" y="22725"/>
                  </a:lnTo>
                  <a:lnTo>
                    <a:pt x="33103" y="21930"/>
                  </a:lnTo>
                  <a:lnTo>
                    <a:pt x="28751" y="29003"/>
                  </a:lnTo>
                  <a:lnTo>
                    <a:pt x="28918" y="29338"/>
                  </a:lnTo>
                  <a:lnTo>
                    <a:pt x="29002" y="29714"/>
                  </a:lnTo>
                  <a:lnTo>
                    <a:pt x="29086" y="30091"/>
                  </a:lnTo>
                  <a:lnTo>
                    <a:pt x="29086" y="30467"/>
                  </a:lnTo>
                  <a:lnTo>
                    <a:pt x="29044" y="30844"/>
                  </a:lnTo>
                  <a:lnTo>
                    <a:pt x="28960" y="31221"/>
                  </a:lnTo>
                  <a:lnTo>
                    <a:pt x="28834" y="31556"/>
                  </a:lnTo>
                  <a:lnTo>
                    <a:pt x="28667" y="31932"/>
                  </a:lnTo>
                  <a:lnTo>
                    <a:pt x="28458" y="32183"/>
                  </a:lnTo>
                  <a:lnTo>
                    <a:pt x="28290" y="32393"/>
                  </a:lnTo>
                  <a:lnTo>
                    <a:pt x="28081" y="32602"/>
                  </a:lnTo>
                  <a:lnTo>
                    <a:pt x="27830" y="32769"/>
                  </a:lnTo>
                  <a:lnTo>
                    <a:pt x="27579" y="32937"/>
                  </a:lnTo>
                  <a:lnTo>
                    <a:pt x="27328" y="33062"/>
                  </a:lnTo>
                  <a:lnTo>
                    <a:pt x="27077" y="33188"/>
                  </a:lnTo>
                  <a:lnTo>
                    <a:pt x="26784" y="33271"/>
                  </a:lnTo>
                  <a:lnTo>
                    <a:pt x="26533" y="33313"/>
                  </a:lnTo>
                  <a:lnTo>
                    <a:pt x="25654" y="33313"/>
                  </a:lnTo>
                  <a:lnTo>
                    <a:pt x="25361" y="33230"/>
                  </a:lnTo>
                  <a:lnTo>
                    <a:pt x="25110" y="33146"/>
                  </a:lnTo>
                  <a:lnTo>
                    <a:pt x="24817" y="33062"/>
                  </a:lnTo>
                  <a:lnTo>
                    <a:pt x="24566" y="32895"/>
                  </a:lnTo>
                  <a:lnTo>
                    <a:pt x="24315" y="32727"/>
                  </a:lnTo>
                  <a:lnTo>
                    <a:pt x="24064" y="32518"/>
                  </a:lnTo>
                  <a:lnTo>
                    <a:pt x="23854" y="32309"/>
                  </a:lnTo>
                  <a:lnTo>
                    <a:pt x="23687" y="32100"/>
                  </a:lnTo>
                  <a:lnTo>
                    <a:pt x="23520" y="31849"/>
                  </a:lnTo>
                  <a:lnTo>
                    <a:pt x="23394" y="31597"/>
                  </a:lnTo>
                  <a:lnTo>
                    <a:pt x="23268" y="31304"/>
                  </a:lnTo>
                  <a:lnTo>
                    <a:pt x="23227" y="31053"/>
                  </a:lnTo>
                  <a:lnTo>
                    <a:pt x="23143" y="30760"/>
                  </a:lnTo>
                  <a:lnTo>
                    <a:pt x="23143" y="30467"/>
                  </a:lnTo>
                  <a:lnTo>
                    <a:pt x="23143" y="30175"/>
                  </a:lnTo>
                  <a:lnTo>
                    <a:pt x="23143" y="29923"/>
                  </a:lnTo>
                  <a:lnTo>
                    <a:pt x="23227" y="29630"/>
                  </a:lnTo>
                  <a:lnTo>
                    <a:pt x="23310" y="29338"/>
                  </a:lnTo>
                  <a:lnTo>
                    <a:pt x="23436" y="29045"/>
                  </a:lnTo>
                  <a:lnTo>
                    <a:pt x="23561" y="28793"/>
                  </a:lnTo>
                  <a:lnTo>
                    <a:pt x="23813" y="28459"/>
                  </a:lnTo>
                  <a:lnTo>
                    <a:pt x="24064" y="28166"/>
                  </a:lnTo>
                  <a:lnTo>
                    <a:pt x="24357" y="27956"/>
                  </a:lnTo>
                  <a:lnTo>
                    <a:pt x="24691" y="27747"/>
                  </a:lnTo>
                  <a:lnTo>
                    <a:pt x="25026" y="27580"/>
                  </a:lnTo>
                  <a:lnTo>
                    <a:pt x="25361" y="27454"/>
                  </a:lnTo>
                  <a:lnTo>
                    <a:pt x="25738" y="27412"/>
                  </a:lnTo>
                  <a:lnTo>
                    <a:pt x="26114" y="27371"/>
                  </a:lnTo>
                  <a:lnTo>
                    <a:pt x="30467" y="20298"/>
                  </a:lnTo>
                  <a:lnTo>
                    <a:pt x="29169" y="19503"/>
                  </a:lnTo>
                  <a:lnTo>
                    <a:pt x="29002" y="19377"/>
                  </a:lnTo>
                  <a:lnTo>
                    <a:pt x="28834" y="19210"/>
                  </a:lnTo>
                  <a:lnTo>
                    <a:pt x="28751" y="19043"/>
                  </a:lnTo>
                  <a:lnTo>
                    <a:pt x="28667" y="18833"/>
                  </a:lnTo>
                  <a:lnTo>
                    <a:pt x="28625" y="18624"/>
                  </a:lnTo>
                  <a:lnTo>
                    <a:pt x="28667" y="18415"/>
                  </a:lnTo>
                  <a:lnTo>
                    <a:pt x="28709" y="18206"/>
                  </a:lnTo>
                  <a:lnTo>
                    <a:pt x="28793" y="17996"/>
                  </a:lnTo>
                  <a:lnTo>
                    <a:pt x="28918" y="17829"/>
                  </a:lnTo>
                  <a:lnTo>
                    <a:pt x="29086" y="17703"/>
                  </a:lnTo>
                  <a:lnTo>
                    <a:pt x="29253" y="17620"/>
                  </a:lnTo>
                  <a:lnTo>
                    <a:pt x="29420" y="17536"/>
                  </a:lnTo>
                  <a:lnTo>
                    <a:pt x="29588" y="17494"/>
                  </a:lnTo>
                  <a:lnTo>
                    <a:pt x="29797" y="17494"/>
                  </a:lnTo>
                  <a:lnTo>
                    <a:pt x="30006" y="17536"/>
                  </a:lnTo>
                  <a:lnTo>
                    <a:pt x="30174" y="17578"/>
                  </a:lnTo>
                  <a:lnTo>
                    <a:pt x="29923" y="17034"/>
                  </a:lnTo>
                  <a:lnTo>
                    <a:pt x="29755" y="16615"/>
                  </a:lnTo>
                  <a:lnTo>
                    <a:pt x="29630" y="16197"/>
                  </a:lnTo>
                  <a:lnTo>
                    <a:pt x="29504" y="15736"/>
                  </a:lnTo>
                  <a:lnTo>
                    <a:pt x="29420" y="15276"/>
                  </a:lnTo>
                  <a:lnTo>
                    <a:pt x="29337" y="14816"/>
                  </a:lnTo>
                  <a:lnTo>
                    <a:pt x="29295" y="14355"/>
                  </a:lnTo>
                  <a:lnTo>
                    <a:pt x="29295" y="13895"/>
                  </a:lnTo>
                  <a:lnTo>
                    <a:pt x="29337" y="13393"/>
                  </a:lnTo>
                  <a:lnTo>
                    <a:pt x="29379" y="12891"/>
                  </a:lnTo>
                  <a:lnTo>
                    <a:pt x="29462" y="12347"/>
                  </a:lnTo>
                  <a:lnTo>
                    <a:pt x="29588" y="11803"/>
                  </a:lnTo>
                  <a:lnTo>
                    <a:pt x="29713" y="11300"/>
                  </a:lnTo>
                  <a:lnTo>
                    <a:pt x="29755" y="11175"/>
                  </a:lnTo>
                  <a:lnTo>
                    <a:pt x="24357" y="2805"/>
                  </a:lnTo>
                  <a:lnTo>
                    <a:pt x="22557"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5"/>
            <p:cNvSpPr/>
            <p:nvPr/>
          </p:nvSpPr>
          <p:spPr>
            <a:xfrm>
              <a:off x="1476875" y="4059600"/>
              <a:ext cx="10475" cy="379825"/>
            </a:xfrm>
            <a:custGeom>
              <a:avLst/>
              <a:gdLst/>
              <a:ahLst/>
              <a:cxnLst/>
              <a:rect l="l" t="t" r="r" b="b"/>
              <a:pathLst>
                <a:path w="419" h="15193" extrusionOk="0">
                  <a:moveTo>
                    <a:pt x="0" y="1"/>
                  </a:moveTo>
                  <a:lnTo>
                    <a:pt x="0" y="15067"/>
                  </a:lnTo>
                  <a:lnTo>
                    <a:pt x="0" y="15192"/>
                  </a:lnTo>
                  <a:lnTo>
                    <a:pt x="419" y="15192"/>
                  </a:lnTo>
                  <a:lnTo>
                    <a:pt x="419" y="15067"/>
                  </a:lnTo>
                  <a:lnTo>
                    <a:pt x="419"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5"/>
            <p:cNvSpPr/>
            <p:nvPr/>
          </p:nvSpPr>
          <p:spPr>
            <a:xfrm>
              <a:off x="1674600" y="4059600"/>
              <a:ext cx="10500" cy="379825"/>
            </a:xfrm>
            <a:custGeom>
              <a:avLst/>
              <a:gdLst/>
              <a:ahLst/>
              <a:cxnLst/>
              <a:rect l="l" t="t" r="r" b="b"/>
              <a:pathLst>
                <a:path w="420" h="15193" extrusionOk="0">
                  <a:moveTo>
                    <a:pt x="1" y="1"/>
                  </a:moveTo>
                  <a:lnTo>
                    <a:pt x="1" y="15067"/>
                  </a:lnTo>
                  <a:lnTo>
                    <a:pt x="1" y="15192"/>
                  </a:lnTo>
                  <a:lnTo>
                    <a:pt x="419" y="15192"/>
                  </a:lnTo>
                  <a:lnTo>
                    <a:pt x="419" y="15067"/>
                  </a:lnTo>
                  <a:lnTo>
                    <a:pt x="419"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5"/>
            <p:cNvSpPr/>
            <p:nvPr/>
          </p:nvSpPr>
          <p:spPr>
            <a:xfrm>
              <a:off x="1984300" y="4059600"/>
              <a:ext cx="11525" cy="379825"/>
            </a:xfrm>
            <a:custGeom>
              <a:avLst/>
              <a:gdLst/>
              <a:ahLst/>
              <a:cxnLst/>
              <a:rect l="l" t="t" r="r" b="b"/>
              <a:pathLst>
                <a:path w="461" h="15193" extrusionOk="0">
                  <a:moveTo>
                    <a:pt x="0" y="1"/>
                  </a:moveTo>
                  <a:lnTo>
                    <a:pt x="0" y="15067"/>
                  </a:lnTo>
                  <a:lnTo>
                    <a:pt x="0" y="15192"/>
                  </a:lnTo>
                  <a:lnTo>
                    <a:pt x="461" y="15192"/>
                  </a:lnTo>
                  <a:lnTo>
                    <a:pt x="461" y="15067"/>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5"/>
            <p:cNvSpPr/>
            <p:nvPr/>
          </p:nvSpPr>
          <p:spPr>
            <a:xfrm>
              <a:off x="1829450" y="3561600"/>
              <a:ext cx="11525" cy="877825"/>
            </a:xfrm>
            <a:custGeom>
              <a:avLst/>
              <a:gdLst/>
              <a:ahLst/>
              <a:cxnLst/>
              <a:rect l="l" t="t" r="r" b="b"/>
              <a:pathLst>
                <a:path w="461" h="35113" extrusionOk="0">
                  <a:moveTo>
                    <a:pt x="0" y="0"/>
                  </a:moveTo>
                  <a:lnTo>
                    <a:pt x="0" y="34987"/>
                  </a:lnTo>
                  <a:lnTo>
                    <a:pt x="0" y="35112"/>
                  </a:lnTo>
                  <a:lnTo>
                    <a:pt x="461" y="35112"/>
                  </a:lnTo>
                  <a:lnTo>
                    <a:pt x="461" y="34987"/>
                  </a:lnTo>
                  <a:lnTo>
                    <a:pt x="461" y="0"/>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5"/>
            <p:cNvSpPr/>
            <p:nvPr/>
          </p:nvSpPr>
          <p:spPr>
            <a:xfrm>
              <a:off x="2177850" y="4059600"/>
              <a:ext cx="11525" cy="379825"/>
            </a:xfrm>
            <a:custGeom>
              <a:avLst/>
              <a:gdLst/>
              <a:ahLst/>
              <a:cxnLst/>
              <a:rect l="l" t="t" r="r" b="b"/>
              <a:pathLst>
                <a:path w="461" h="15193" extrusionOk="0">
                  <a:moveTo>
                    <a:pt x="0" y="1"/>
                  </a:moveTo>
                  <a:lnTo>
                    <a:pt x="0" y="15067"/>
                  </a:lnTo>
                  <a:lnTo>
                    <a:pt x="0" y="15192"/>
                  </a:lnTo>
                  <a:lnTo>
                    <a:pt x="461" y="15192"/>
                  </a:lnTo>
                  <a:lnTo>
                    <a:pt x="461" y="15067"/>
                  </a:lnTo>
                  <a:lnTo>
                    <a:pt x="461"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5"/>
            <p:cNvSpPr/>
            <p:nvPr/>
          </p:nvSpPr>
          <p:spPr>
            <a:xfrm>
              <a:off x="2371400" y="4059600"/>
              <a:ext cx="10500" cy="379825"/>
            </a:xfrm>
            <a:custGeom>
              <a:avLst/>
              <a:gdLst/>
              <a:ahLst/>
              <a:cxnLst/>
              <a:rect l="l" t="t" r="r" b="b"/>
              <a:pathLst>
                <a:path w="420" h="15193" extrusionOk="0">
                  <a:moveTo>
                    <a:pt x="1" y="1"/>
                  </a:moveTo>
                  <a:lnTo>
                    <a:pt x="1" y="15067"/>
                  </a:lnTo>
                  <a:lnTo>
                    <a:pt x="1" y="15192"/>
                  </a:lnTo>
                  <a:lnTo>
                    <a:pt x="419" y="15192"/>
                  </a:lnTo>
                  <a:lnTo>
                    <a:pt x="419" y="15067"/>
                  </a:lnTo>
                  <a:lnTo>
                    <a:pt x="419"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5"/>
            <p:cNvSpPr/>
            <p:nvPr/>
          </p:nvSpPr>
          <p:spPr>
            <a:xfrm>
              <a:off x="2604725" y="3559500"/>
              <a:ext cx="903975" cy="675900"/>
            </a:xfrm>
            <a:custGeom>
              <a:avLst/>
              <a:gdLst/>
              <a:ahLst/>
              <a:cxnLst/>
              <a:rect l="l" t="t" r="r" b="b"/>
              <a:pathLst>
                <a:path w="36159" h="27036" extrusionOk="0">
                  <a:moveTo>
                    <a:pt x="1800" y="8203"/>
                  </a:moveTo>
                  <a:lnTo>
                    <a:pt x="1967" y="8245"/>
                  </a:lnTo>
                  <a:lnTo>
                    <a:pt x="2093" y="8287"/>
                  </a:lnTo>
                  <a:lnTo>
                    <a:pt x="2218" y="8329"/>
                  </a:lnTo>
                  <a:lnTo>
                    <a:pt x="2344" y="8454"/>
                  </a:lnTo>
                  <a:lnTo>
                    <a:pt x="2427" y="8538"/>
                  </a:lnTo>
                  <a:lnTo>
                    <a:pt x="2511" y="8664"/>
                  </a:lnTo>
                  <a:lnTo>
                    <a:pt x="2553" y="8831"/>
                  </a:lnTo>
                  <a:lnTo>
                    <a:pt x="2553" y="8956"/>
                  </a:lnTo>
                  <a:lnTo>
                    <a:pt x="2553" y="9124"/>
                  </a:lnTo>
                  <a:lnTo>
                    <a:pt x="2511" y="9249"/>
                  </a:lnTo>
                  <a:lnTo>
                    <a:pt x="2427" y="9375"/>
                  </a:lnTo>
                  <a:lnTo>
                    <a:pt x="2344" y="9501"/>
                  </a:lnTo>
                  <a:lnTo>
                    <a:pt x="2218" y="9584"/>
                  </a:lnTo>
                  <a:lnTo>
                    <a:pt x="2093" y="9668"/>
                  </a:lnTo>
                  <a:lnTo>
                    <a:pt x="1967" y="9710"/>
                  </a:lnTo>
                  <a:lnTo>
                    <a:pt x="1632" y="9710"/>
                  </a:lnTo>
                  <a:lnTo>
                    <a:pt x="1507" y="9668"/>
                  </a:lnTo>
                  <a:lnTo>
                    <a:pt x="1381" y="9584"/>
                  </a:lnTo>
                  <a:lnTo>
                    <a:pt x="1256" y="9501"/>
                  </a:lnTo>
                  <a:lnTo>
                    <a:pt x="1172" y="9375"/>
                  </a:lnTo>
                  <a:lnTo>
                    <a:pt x="1088" y="9249"/>
                  </a:lnTo>
                  <a:lnTo>
                    <a:pt x="1046" y="9124"/>
                  </a:lnTo>
                  <a:lnTo>
                    <a:pt x="1046" y="8956"/>
                  </a:lnTo>
                  <a:lnTo>
                    <a:pt x="1046" y="8831"/>
                  </a:lnTo>
                  <a:lnTo>
                    <a:pt x="1088" y="8664"/>
                  </a:lnTo>
                  <a:lnTo>
                    <a:pt x="1172" y="8538"/>
                  </a:lnTo>
                  <a:lnTo>
                    <a:pt x="1256" y="8454"/>
                  </a:lnTo>
                  <a:lnTo>
                    <a:pt x="1381" y="8329"/>
                  </a:lnTo>
                  <a:lnTo>
                    <a:pt x="1507" y="8287"/>
                  </a:lnTo>
                  <a:lnTo>
                    <a:pt x="1632" y="8245"/>
                  </a:lnTo>
                  <a:lnTo>
                    <a:pt x="1800" y="8203"/>
                  </a:lnTo>
                  <a:close/>
                  <a:moveTo>
                    <a:pt x="34359" y="8203"/>
                  </a:moveTo>
                  <a:lnTo>
                    <a:pt x="34484" y="8245"/>
                  </a:lnTo>
                  <a:lnTo>
                    <a:pt x="34652" y="8287"/>
                  </a:lnTo>
                  <a:lnTo>
                    <a:pt x="34777" y="8329"/>
                  </a:lnTo>
                  <a:lnTo>
                    <a:pt x="34903" y="8454"/>
                  </a:lnTo>
                  <a:lnTo>
                    <a:pt x="34986" y="8538"/>
                  </a:lnTo>
                  <a:lnTo>
                    <a:pt x="35028" y="8664"/>
                  </a:lnTo>
                  <a:lnTo>
                    <a:pt x="35112" y="8831"/>
                  </a:lnTo>
                  <a:lnTo>
                    <a:pt x="35112" y="8956"/>
                  </a:lnTo>
                  <a:lnTo>
                    <a:pt x="35112" y="9124"/>
                  </a:lnTo>
                  <a:lnTo>
                    <a:pt x="35028" y="9249"/>
                  </a:lnTo>
                  <a:lnTo>
                    <a:pt x="34986" y="9375"/>
                  </a:lnTo>
                  <a:lnTo>
                    <a:pt x="34903" y="9501"/>
                  </a:lnTo>
                  <a:lnTo>
                    <a:pt x="34777" y="9584"/>
                  </a:lnTo>
                  <a:lnTo>
                    <a:pt x="34652" y="9668"/>
                  </a:lnTo>
                  <a:lnTo>
                    <a:pt x="34484" y="9710"/>
                  </a:lnTo>
                  <a:lnTo>
                    <a:pt x="34191" y="9710"/>
                  </a:lnTo>
                  <a:lnTo>
                    <a:pt x="34066" y="9668"/>
                  </a:lnTo>
                  <a:lnTo>
                    <a:pt x="33940" y="9584"/>
                  </a:lnTo>
                  <a:lnTo>
                    <a:pt x="33815" y="9501"/>
                  </a:lnTo>
                  <a:lnTo>
                    <a:pt x="33731" y="9375"/>
                  </a:lnTo>
                  <a:lnTo>
                    <a:pt x="33647" y="9249"/>
                  </a:lnTo>
                  <a:lnTo>
                    <a:pt x="33605" y="9124"/>
                  </a:lnTo>
                  <a:lnTo>
                    <a:pt x="33605" y="8956"/>
                  </a:lnTo>
                  <a:lnTo>
                    <a:pt x="33605" y="8831"/>
                  </a:lnTo>
                  <a:lnTo>
                    <a:pt x="33647" y="8664"/>
                  </a:lnTo>
                  <a:lnTo>
                    <a:pt x="33731" y="8538"/>
                  </a:lnTo>
                  <a:lnTo>
                    <a:pt x="33815" y="8454"/>
                  </a:lnTo>
                  <a:lnTo>
                    <a:pt x="33940" y="8329"/>
                  </a:lnTo>
                  <a:lnTo>
                    <a:pt x="34066" y="8287"/>
                  </a:lnTo>
                  <a:lnTo>
                    <a:pt x="34191" y="8245"/>
                  </a:lnTo>
                  <a:lnTo>
                    <a:pt x="34359" y="8203"/>
                  </a:lnTo>
                  <a:close/>
                  <a:moveTo>
                    <a:pt x="6571" y="19712"/>
                  </a:moveTo>
                  <a:lnTo>
                    <a:pt x="6696" y="19754"/>
                  </a:lnTo>
                  <a:lnTo>
                    <a:pt x="6863" y="19796"/>
                  </a:lnTo>
                  <a:lnTo>
                    <a:pt x="6989" y="19837"/>
                  </a:lnTo>
                  <a:lnTo>
                    <a:pt x="7115" y="19963"/>
                  </a:lnTo>
                  <a:lnTo>
                    <a:pt x="7198" y="20047"/>
                  </a:lnTo>
                  <a:lnTo>
                    <a:pt x="7282" y="20214"/>
                  </a:lnTo>
                  <a:lnTo>
                    <a:pt x="7324" y="20340"/>
                  </a:lnTo>
                  <a:lnTo>
                    <a:pt x="7324" y="20465"/>
                  </a:lnTo>
                  <a:lnTo>
                    <a:pt x="7324" y="20633"/>
                  </a:lnTo>
                  <a:lnTo>
                    <a:pt x="7282" y="20758"/>
                  </a:lnTo>
                  <a:lnTo>
                    <a:pt x="7198" y="20884"/>
                  </a:lnTo>
                  <a:lnTo>
                    <a:pt x="7115" y="21009"/>
                  </a:lnTo>
                  <a:lnTo>
                    <a:pt x="6989" y="21093"/>
                  </a:lnTo>
                  <a:lnTo>
                    <a:pt x="6863" y="21177"/>
                  </a:lnTo>
                  <a:lnTo>
                    <a:pt x="6696" y="21218"/>
                  </a:lnTo>
                  <a:lnTo>
                    <a:pt x="6403" y="21218"/>
                  </a:lnTo>
                  <a:lnTo>
                    <a:pt x="6278" y="21177"/>
                  </a:lnTo>
                  <a:lnTo>
                    <a:pt x="6152" y="21093"/>
                  </a:lnTo>
                  <a:lnTo>
                    <a:pt x="6026" y="21009"/>
                  </a:lnTo>
                  <a:lnTo>
                    <a:pt x="5943" y="20884"/>
                  </a:lnTo>
                  <a:lnTo>
                    <a:pt x="5859" y="20758"/>
                  </a:lnTo>
                  <a:lnTo>
                    <a:pt x="5817" y="20633"/>
                  </a:lnTo>
                  <a:lnTo>
                    <a:pt x="5817" y="20465"/>
                  </a:lnTo>
                  <a:lnTo>
                    <a:pt x="5817" y="20340"/>
                  </a:lnTo>
                  <a:lnTo>
                    <a:pt x="5859" y="20214"/>
                  </a:lnTo>
                  <a:lnTo>
                    <a:pt x="5943" y="20047"/>
                  </a:lnTo>
                  <a:lnTo>
                    <a:pt x="6026" y="19963"/>
                  </a:lnTo>
                  <a:lnTo>
                    <a:pt x="6152" y="19837"/>
                  </a:lnTo>
                  <a:lnTo>
                    <a:pt x="6278" y="19796"/>
                  </a:lnTo>
                  <a:lnTo>
                    <a:pt x="6403" y="19754"/>
                  </a:lnTo>
                  <a:lnTo>
                    <a:pt x="6571" y="19712"/>
                  </a:lnTo>
                  <a:close/>
                  <a:moveTo>
                    <a:pt x="29588" y="19712"/>
                  </a:moveTo>
                  <a:lnTo>
                    <a:pt x="29713" y="19754"/>
                  </a:lnTo>
                  <a:lnTo>
                    <a:pt x="29881" y="19796"/>
                  </a:lnTo>
                  <a:lnTo>
                    <a:pt x="30006" y="19837"/>
                  </a:lnTo>
                  <a:lnTo>
                    <a:pt x="30132" y="19963"/>
                  </a:lnTo>
                  <a:lnTo>
                    <a:pt x="30216" y="20047"/>
                  </a:lnTo>
                  <a:lnTo>
                    <a:pt x="30299" y="20214"/>
                  </a:lnTo>
                  <a:lnTo>
                    <a:pt x="30341" y="20340"/>
                  </a:lnTo>
                  <a:lnTo>
                    <a:pt x="30341" y="20465"/>
                  </a:lnTo>
                  <a:lnTo>
                    <a:pt x="30341" y="20633"/>
                  </a:lnTo>
                  <a:lnTo>
                    <a:pt x="30299" y="20758"/>
                  </a:lnTo>
                  <a:lnTo>
                    <a:pt x="30216" y="20884"/>
                  </a:lnTo>
                  <a:lnTo>
                    <a:pt x="30132" y="21009"/>
                  </a:lnTo>
                  <a:lnTo>
                    <a:pt x="30006" y="21093"/>
                  </a:lnTo>
                  <a:lnTo>
                    <a:pt x="29881" y="21177"/>
                  </a:lnTo>
                  <a:lnTo>
                    <a:pt x="29713" y="21218"/>
                  </a:lnTo>
                  <a:lnTo>
                    <a:pt x="29420" y="21218"/>
                  </a:lnTo>
                  <a:lnTo>
                    <a:pt x="29295" y="21177"/>
                  </a:lnTo>
                  <a:lnTo>
                    <a:pt x="29169" y="21093"/>
                  </a:lnTo>
                  <a:lnTo>
                    <a:pt x="29044" y="21009"/>
                  </a:lnTo>
                  <a:lnTo>
                    <a:pt x="28960" y="20884"/>
                  </a:lnTo>
                  <a:lnTo>
                    <a:pt x="28876" y="20758"/>
                  </a:lnTo>
                  <a:lnTo>
                    <a:pt x="28835" y="20633"/>
                  </a:lnTo>
                  <a:lnTo>
                    <a:pt x="28835" y="20465"/>
                  </a:lnTo>
                  <a:lnTo>
                    <a:pt x="28835" y="20340"/>
                  </a:lnTo>
                  <a:lnTo>
                    <a:pt x="28876" y="20214"/>
                  </a:lnTo>
                  <a:lnTo>
                    <a:pt x="28960" y="20047"/>
                  </a:lnTo>
                  <a:lnTo>
                    <a:pt x="29044" y="19963"/>
                  </a:lnTo>
                  <a:lnTo>
                    <a:pt x="29169" y="19837"/>
                  </a:lnTo>
                  <a:lnTo>
                    <a:pt x="29295" y="19796"/>
                  </a:lnTo>
                  <a:lnTo>
                    <a:pt x="29420" y="19754"/>
                  </a:lnTo>
                  <a:lnTo>
                    <a:pt x="29588" y="19712"/>
                  </a:lnTo>
                  <a:close/>
                  <a:moveTo>
                    <a:pt x="18079" y="24483"/>
                  </a:moveTo>
                  <a:lnTo>
                    <a:pt x="18247" y="24525"/>
                  </a:lnTo>
                  <a:lnTo>
                    <a:pt x="18372" y="24566"/>
                  </a:lnTo>
                  <a:lnTo>
                    <a:pt x="18498" y="24608"/>
                  </a:lnTo>
                  <a:lnTo>
                    <a:pt x="18623" y="24692"/>
                  </a:lnTo>
                  <a:lnTo>
                    <a:pt x="18707" y="24818"/>
                  </a:lnTo>
                  <a:lnTo>
                    <a:pt x="18749" y="24943"/>
                  </a:lnTo>
                  <a:lnTo>
                    <a:pt x="18832" y="25110"/>
                  </a:lnTo>
                  <a:lnTo>
                    <a:pt x="18832" y="25236"/>
                  </a:lnTo>
                  <a:lnTo>
                    <a:pt x="18832" y="25403"/>
                  </a:lnTo>
                  <a:lnTo>
                    <a:pt x="18749" y="25529"/>
                  </a:lnTo>
                  <a:lnTo>
                    <a:pt x="18707" y="25655"/>
                  </a:lnTo>
                  <a:lnTo>
                    <a:pt x="18623" y="25780"/>
                  </a:lnTo>
                  <a:lnTo>
                    <a:pt x="18498" y="25864"/>
                  </a:lnTo>
                  <a:lnTo>
                    <a:pt x="18372" y="25947"/>
                  </a:lnTo>
                  <a:lnTo>
                    <a:pt x="18247" y="25989"/>
                  </a:lnTo>
                  <a:lnTo>
                    <a:pt x="17912" y="25989"/>
                  </a:lnTo>
                  <a:lnTo>
                    <a:pt x="17786" y="25947"/>
                  </a:lnTo>
                  <a:lnTo>
                    <a:pt x="17661" y="25864"/>
                  </a:lnTo>
                  <a:lnTo>
                    <a:pt x="17535" y="25780"/>
                  </a:lnTo>
                  <a:lnTo>
                    <a:pt x="17451" y="25655"/>
                  </a:lnTo>
                  <a:lnTo>
                    <a:pt x="17368" y="25529"/>
                  </a:lnTo>
                  <a:lnTo>
                    <a:pt x="17326" y="25403"/>
                  </a:lnTo>
                  <a:lnTo>
                    <a:pt x="17326" y="25236"/>
                  </a:lnTo>
                  <a:lnTo>
                    <a:pt x="17326" y="25110"/>
                  </a:lnTo>
                  <a:lnTo>
                    <a:pt x="17368" y="24943"/>
                  </a:lnTo>
                  <a:lnTo>
                    <a:pt x="17451" y="24818"/>
                  </a:lnTo>
                  <a:lnTo>
                    <a:pt x="17535" y="24692"/>
                  </a:lnTo>
                  <a:lnTo>
                    <a:pt x="17661" y="24608"/>
                  </a:lnTo>
                  <a:lnTo>
                    <a:pt x="17786" y="24566"/>
                  </a:lnTo>
                  <a:lnTo>
                    <a:pt x="17912" y="24525"/>
                  </a:lnTo>
                  <a:lnTo>
                    <a:pt x="18079" y="24483"/>
                  </a:lnTo>
                  <a:close/>
                  <a:moveTo>
                    <a:pt x="2386" y="1"/>
                  </a:moveTo>
                  <a:lnTo>
                    <a:pt x="2260" y="210"/>
                  </a:lnTo>
                  <a:lnTo>
                    <a:pt x="1716" y="1214"/>
                  </a:lnTo>
                  <a:lnTo>
                    <a:pt x="1297" y="2261"/>
                  </a:lnTo>
                  <a:lnTo>
                    <a:pt x="879" y="3307"/>
                  </a:lnTo>
                  <a:lnTo>
                    <a:pt x="586" y="4395"/>
                  </a:lnTo>
                  <a:lnTo>
                    <a:pt x="419" y="5064"/>
                  </a:lnTo>
                  <a:lnTo>
                    <a:pt x="251" y="5776"/>
                  </a:lnTo>
                  <a:lnTo>
                    <a:pt x="126" y="6571"/>
                  </a:lnTo>
                  <a:lnTo>
                    <a:pt x="42" y="7366"/>
                  </a:lnTo>
                  <a:lnTo>
                    <a:pt x="0" y="8161"/>
                  </a:lnTo>
                  <a:lnTo>
                    <a:pt x="0" y="8956"/>
                  </a:lnTo>
                  <a:lnTo>
                    <a:pt x="0" y="9793"/>
                  </a:lnTo>
                  <a:lnTo>
                    <a:pt x="42" y="10589"/>
                  </a:lnTo>
                  <a:lnTo>
                    <a:pt x="126" y="11384"/>
                  </a:lnTo>
                  <a:lnTo>
                    <a:pt x="251" y="12137"/>
                  </a:lnTo>
                  <a:lnTo>
                    <a:pt x="419" y="12849"/>
                  </a:lnTo>
                  <a:lnTo>
                    <a:pt x="586" y="13560"/>
                  </a:lnTo>
                  <a:lnTo>
                    <a:pt x="921" y="14732"/>
                  </a:lnTo>
                  <a:lnTo>
                    <a:pt x="1381" y="15904"/>
                  </a:lnTo>
                  <a:lnTo>
                    <a:pt x="1883" y="17033"/>
                  </a:lnTo>
                  <a:lnTo>
                    <a:pt x="2469" y="18122"/>
                  </a:lnTo>
                  <a:lnTo>
                    <a:pt x="2846" y="18707"/>
                  </a:lnTo>
                  <a:lnTo>
                    <a:pt x="3223" y="19293"/>
                  </a:lnTo>
                  <a:lnTo>
                    <a:pt x="3725" y="19963"/>
                  </a:lnTo>
                  <a:lnTo>
                    <a:pt x="4185" y="20591"/>
                  </a:lnTo>
                  <a:lnTo>
                    <a:pt x="4729" y="21177"/>
                  </a:lnTo>
                  <a:lnTo>
                    <a:pt x="5273" y="21762"/>
                  </a:lnTo>
                  <a:lnTo>
                    <a:pt x="5859" y="22307"/>
                  </a:lnTo>
                  <a:lnTo>
                    <a:pt x="6445" y="22851"/>
                  </a:lnTo>
                  <a:lnTo>
                    <a:pt x="7073" y="23353"/>
                  </a:lnTo>
                  <a:lnTo>
                    <a:pt x="7742" y="23813"/>
                  </a:lnTo>
                  <a:lnTo>
                    <a:pt x="8328" y="24190"/>
                  </a:lnTo>
                  <a:lnTo>
                    <a:pt x="8956" y="24566"/>
                  </a:lnTo>
                  <a:lnTo>
                    <a:pt x="10002" y="25152"/>
                  </a:lnTo>
                  <a:lnTo>
                    <a:pt x="11132" y="25696"/>
                  </a:lnTo>
                  <a:lnTo>
                    <a:pt x="12304" y="26115"/>
                  </a:lnTo>
                  <a:lnTo>
                    <a:pt x="13518" y="26492"/>
                  </a:lnTo>
                  <a:lnTo>
                    <a:pt x="14187" y="26617"/>
                  </a:lnTo>
                  <a:lnTo>
                    <a:pt x="14899" y="26784"/>
                  </a:lnTo>
                  <a:lnTo>
                    <a:pt x="15694" y="26910"/>
                  </a:lnTo>
                  <a:lnTo>
                    <a:pt x="16447" y="26994"/>
                  </a:lnTo>
                  <a:lnTo>
                    <a:pt x="17284" y="27036"/>
                  </a:lnTo>
                  <a:lnTo>
                    <a:pt x="18874" y="27036"/>
                  </a:lnTo>
                  <a:lnTo>
                    <a:pt x="19669" y="26994"/>
                  </a:lnTo>
                  <a:lnTo>
                    <a:pt x="20465" y="26910"/>
                  </a:lnTo>
                  <a:lnTo>
                    <a:pt x="21260" y="26784"/>
                  </a:lnTo>
                  <a:lnTo>
                    <a:pt x="21971" y="26617"/>
                  </a:lnTo>
                  <a:lnTo>
                    <a:pt x="22641" y="26492"/>
                  </a:lnTo>
                  <a:lnTo>
                    <a:pt x="23854" y="26115"/>
                  </a:lnTo>
                  <a:lnTo>
                    <a:pt x="25026" y="25696"/>
                  </a:lnTo>
                  <a:lnTo>
                    <a:pt x="26114" y="25152"/>
                  </a:lnTo>
                  <a:lnTo>
                    <a:pt x="27202" y="24566"/>
                  </a:lnTo>
                  <a:lnTo>
                    <a:pt x="27830" y="24190"/>
                  </a:lnTo>
                  <a:lnTo>
                    <a:pt x="28416" y="23813"/>
                  </a:lnTo>
                  <a:lnTo>
                    <a:pt x="29044" y="23353"/>
                  </a:lnTo>
                  <a:lnTo>
                    <a:pt x="29672" y="22851"/>
                  </a:lnTo>
                  <a:lnTo>
                    <a:pt x="30299" y="22307"/>
                  </a:lnTo>
                  <a:lnTo>
                    <a:pt x="30885" y="21762"/>
                  </a:lnTo>
                  <a:lnTo>
                    <a:pt x="31429" y="21177"/>
                  </a:lnTo>
                  <a:lnTo>
                    <a:pt x="31931" y="20591"/>
                  </a:lnTo>
                  <a:lnTo>
                    <a:pt x="32434" y="19963"/>
                  </a:lnTo>
                  <a:lnTo>
                    <a:pt x="32936" y="19293"/>
                  </a:lnTo>
                  <a:lnTo>
                    <a:pt x="33313" y="18707"/>
                  </a:lnTo>
                  <a:lnTo>
                    <a:pt x="33689" y="18122"/>
                  </a:lnTo>
                  <a:lnTo>
                    <a:pt x="34275" y="17033"/>
                  </a:lnTo>
                  <a:lnTo>
                    <a:pt x="34777" y="15904"/>
                  </a:lnTo>
                  <a:lnTo>
                    <a:pt x="35238" y="14732"/>
                  </a:lnTo>
                  <a:lnTo>
                    <a:pt x="35572" y="13560"/>
                  </a:lnTo>
                  <a:lnTo>
                    <a:pt x="35740" y="12849"/>
                  </a:lnTo>
                  <a:lnTo>
                    <a:pt x="35865" y="12137"/>
                  </a:lnTo>
                  <a:lnTo>
                    <a:pt x="35991" y="11384"/>
                  </a:lnTo>
                  <a:lnTo>
                    <a:pt x="36075" y="10589"/>
                  </a:lnTo>
                  <a:lnTo>
                    <a:pt x="36158" y="9793"/>
                  </a:lnTo>
                  <a:lnTo>
                    <a:pt x="36158" y="8956"/>
                  </a:lnTo>
                  <a:lnTo>
                    <a:pt x="36158" y="8161"/>
                  </a:lnTo>
                  <a:lnTo>
                    <a:pt x="36075" y="7366"/>
                  </a:lnTo>
                  <a:lnTo>
                    <a:pt x="35991" y="6571"/>
                  </a:lnTo>
                  <a:lnTo>
                    <a:pt x="35865" y="5776"/>
                  </a:lnTo>
                  <a:lnTo>
                    <a:pt x="35740" y="5064"/>
                  </a:lnTo>
                  <a:lnTo>
                    <a:pt x="35572" y="4395"/>
                  </a:lnTo>
                  <a:lnTo>
                    <a:pt x="35238" y="3307"/>
                  </a:lnTo>
                  <a:lnTo>
                    <a:pt x="34861" y="2261"/>
                  </a:lnTo>
                  <a:lnTo>
                    <a:pt x="34401" y="1214"/>
                  </a:lnTo>
                  <a:lnTo>
                    <a:pt x="33898" y="210"/>
                  </a:lnTo>
                  <a:lnTo>
                    <a:pt x="33773" y="1"/>
                  </a:lnTo>
                  <a:lnTo>
                    <a:pt x="29462" y="1"/>
                  </a:lnTo>
                  <a:lnTo>
                    <a:pt x="29630" y="210"/>
                  </a:lnTo>
                  <a:lnTo>
                    <a:pt x="30257" y="1131"/>
                  </a:lnTo>
                  <a:lnTo>
                    <a:pt x="30592" y="1675"/>
                  </a:lnTo>
                  <a:lnTo>
                    <a:pt x="30927" y="2261"/>
                  </a:lnTo>
                  <a:lnTo>
                    <a:pt x="31178" y="2805"/>
                  </a:lnTo>
                  <a:lnTo>
                    <a:pt x="31471" y="3390"/>
                  </a:lnTo>
                  <a:lnTo>
                    <a:pt x="31680" y="4018"/>
                  </a:lnTo>
                  <a:lnTo>
                    <a:pt x="31890" y="4604"/>
                  </a:lnTo>
                  <a:lnTo>
                    <a:pt x="32099" y="5232"/>
                  </a:lnTo>
                  <a:lnTo>
                    <a:pt x="32224" y="5860"/>
                  </a:lnTo>
                  <a:lnTo>
                    <a:pt x="32434" y="6948"/>
                  </a:lnTo>
                  <a:lnTo>
                    <a:pt x="32517" y="8036"/>
                  </a:lnTo>
                  <a:lnTo>
                    <a:pt x="32559" y="8956"/>
                  </a:lnTo>
                  <a:lnTo>
                    <a:pt x="32517" y="9877"/>
                  </a:lnTo>
                  <a:lnTo>
                    <a:pt x="32434" y="10965"/>
                  </a:lnTo>
                  <a:lnTo>
                    <a:pt x="32224" y="12053"/>
                  </a:lnTo>
                  <a:lnTo>
                    <a:pt x="32099" y="12681"/>
                  </a:lnTo>
                  <a:lnTo>
                    <a:pt x="31890" y="13309"/>
                  </a:lnTo>
                  <a:lnTo>
                    <a:pt x="31680" y="13937"/>
                  </a:lnTo>
                  <a:lnTo>
                    <a:pt x="31471" y="14522"/>
                  </a:lnTo>
                  <a:lnTo>
                    <a:pt x="31178" y="15108"/>
                  </a:lnTo>
                  <a:lnTo>
                    <a:pt x="30927" y="15694"/>
                  </a:lnTo>
                  <a:lnTo>
                    <a:pt x="30592" y="16238"/>
                  </a:lnTo>
                  <a:lnTo>
                    <a:pt x="30257" y="16782"/>
                  </a:lnTo>
                  <a:lnTo>
                    <a:pt x="29630" y="17703"/>
                  </a:lnTo>
                  <a:lnTo>
                    <a:pt x="28960" y="18540"/>
                  </a:lnTo>
                  <a:lnTo>
                    <a:pt x="28332" y="19210"/>
                  </a:lnTo>
                  <a:lnTo>
                    <a:pt x="27663" y="19837"/>
                  </a:lnTo>
                  <a:lnTo>
                    <a:pt x="26784" y="20549"/>
                  </a:lnTo>
                  <a:lnTo>
                    <a:pt x="25905" y="21177"/>
                  </a:lnTo>
                  <a:lnTo>
                    <a:pt x="25361" y="21511"/>
                  </a:lnTo>
                  <a:lnTo>
                    <a:pt x="24775" y="21804"/>
                  </a:lnTo>
                  <a:lnTo>
                    <a:pt x="24231" y="22097"/>
                  </a:lnTo>
                  <a:lnTo>
                    <a:pt x="23645" y="22348"/>
                  </a:lnTo>
                  <a:lnTo>
                    <a:pt x="23059" y="22599"/>
                  </a:lnTo>
                  <a:lnTo>
                    <a:pt x="22432" y="22809"/>
                  </a:lnTo>
                  <a:lnTo>
                    <a:pt x="21804" y="22976"/>
                  </a:lnTo>
                  <a:lnTo>
                    <a:pt x="21176" y="23144"/>
                  </a:lnTo>
                  <a:lnTo>
                    <a:pt x="20088" y="23311"/>
                  </a:lnTo>
                  <a:lnTo>
                    <a:pt x="19000" y="23436"/>
                  </a:lnTo>
                  <a:lnTo>
                    <a:pt x="18079" y="23478"/>
                  </a:lnTo>
                  <a:lnTo>
                    <a:pt x="17158" y="23436"/>
                  </a:lnTo>
                  <a:lnTo>
                    <a:pt x="16070" y="23311"/>
                  </a:lnTo>
                  <a:lnTo>
                    <a:pt x="14982" y="23144"/>
                  </a:lnTo>
                  <a:lnTo>
                    <a:pt x="14355" y="22976"/>
                  </a:lnTo>
                  <a:lnTo>
                    <a:pt x="13727" y="22809"/>
                  </a:lnTo>
                  <a:lnTo>
                    <a:pt x="13099" y="22599"/>
                  </a:lnTo>
                  <a:lnTo>
                    <a:pt x="12513" y="22348"/>
                  </a:lnTo>
                  <a:lnTo>
                    <a:pt x="11927" y="22097"/>
                  </a:lnTo>
                  <a:lnTo>
                    <a:pt x="11341" y="21804"/>
                  </a:lnTo>
                  <a:lnTo>
                    <a:pt x="10797" y="21511"/>
                  </a:lnTo>
                  <a:lnTo>
                    <a:pt x="10253" y="21177"/>
                  </a:lnTo>
                  <a:lnTo>
                    <a:pt x="9333" y="20549"/>
                  </a:lnTo>
                  <a:lnTo>
                    <a:pt x="8496" y="19837"/>
                  </a:lnTo>
                  <a:lnTo>
                    <a:pt x="7826" y="19210"/>
                  </a:lnTo>
                  <a:lnTo>
                    <a:pt x="7198" y="18540"/>
                  </a:lnTo>
                  <a:lnTo>
                    <a:pt x="6487" y="17703"/>
                  </a:lnTo>
                  <a:lnTo>
                    <a:pt x="5859" y="16782"/>
                  </a:lnTo>
                  <a:lnTo>
                    <a:pt x="5524" y="16238"/>
                  </a:lnTo>
                  <a:lnTo>
                    <a:pt x="5231" y="15694"/>
                  </a:lnTo>
                  <a:lnTo>
                    <a:pt x="4938" y="15108"/>
                  </a:lnTo>
                  <a:lnTo>
                    <a:pt x="4687" y="14522"/>
                  </a:lnTo>
                  <a:lnTo>
                    <a:pt x="4478" y="13937"/>
                  </a:lnTo>
                  <a:lnTo>
                    <a:pt x="4269" y="13309"/>
                  </a:lnTo>
                  <a:lnTo>
                    <a:pt x="4060" y="12681"/>
                  </a:lnTo>
                  <a:lnTo>
                    <a:pt x="3934" y="12053"/>
                  </a:lnTo>
                  <a:lnTo>
                    <a:pt x="3725" y="10965"/>
                  </a:lnTo>
                  <a:lnTo>
                    <a:pt x="3599" y="9877"/>
                  </a:lnTo>
                  <a:lnTo>
                    <a:pt x="3599" y="8956"/>
                  </a:lnTo>
                  <a:lnTo>
                    <a:pt x="3599" y="8036"/>
                  </a:lnTo>
                  <a:lnTo>
                    <a:pt x="3725" y="6948"/>
                  </a:lnTo>
                  <a:lnTo>
                    <a:pt x="3934" y="5860"/>
                  </a:lnTo>
                  <a:lnTo>
                    <a:pt x="4060" y="5232"/>
                  </a:lnTo>
                  <a:lnTo>
                    <a:pt x="4269" y="4604"/>
                  </a:lnTo>
                  <a:lnTo>
                    <a:pt x="4478" y="4018"/>
                  </a:lnTo>
                  <a:lnTo>
                    <a:pt x="4687" y="3390"/>
                  </a:lnTo>
                  <a:lnTo>
                    <a:pt x="4938" y="2805"/>
                  </a:lnTo>
                  <a:lnTo>
                    <a:pt x="5231" y="2261"/>
                  </a:lnTo>
                  <a:lnTo>
                    <a:pt x="5524" y="1675"/>
                  </a:lnTo>
                  <a:lnTo>
                    <a:pt x="5859" y="1131"/>
                  </a:lnTo>
                  <a:lnTo>
                    <a:pt x="6529" y="210"/>
                  </a:lnTo>
                  <a:lnTo>
                    <a:pt x="66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5"/>
            <p:cNvSpPr/>
            <p:nvPr/>
          </p:nvSpPr>
          <p:spPr>
            <a:xfrm>
              <a:off x="2731300" y="3559500"/>
              <a:ext cx="650800" cy="549300"/>
            </a:xfrm>
            <a:custGeom>
              <a:avLst/>
              <a:gdLst/>
              <a:ahLst/>
              <a:cxnLst/>
              <a:rect l="l" t="t" r="r" b="b"/>
              <a:pathLst>
                <a:path w="26032" h="21972" extrusionOk="0">
                  <a:moveTo>
                    <a:pt x="3600" y="1"/>
                  </a:moveTo>
                  <a:lnTo>
                    <a:pt x="3391" y="210"/>
                  </a:lnTo>
                  <a:lnTo>
                    <a:pt x="3391" y="252"/>
                  </a:lnTo>
                  <a:lnTo>
                    <a:pt x="2679" y="1089"/>
                  </a:lnTo>
                  <a:lnTo>
                    <a:pt x="2052" y="1968"/>
                  </a:lnTo>
                  <a:lnTo>
                    <a:pt x="1508" y="2930"/>
                  </a:lnTo>
                  <a:lnTo>
                    <a:pt x="1005" y="3893"/>
                  </a:lnTo>
                  <a:lnTo>
                    <a:pt x="629" y="4939"/>
                  </a:lnTo>
                  <a:lnTo>
                    <a:pt x="336" y="6027"/>
                  </a:lnTo>
                  <a:lnTo>
                    <a:pt x="126" y="7157"/>
                  </a:lnTo>
                  <a:lnTo>
                    <a:pt x="43" y="7701"/>
                  </a:lnTo>
                  <a:lnTo>
                    <a:pt x="1" y="8287"/>
                  </a:lnTo>
                  <a:lnTo>
                    <a:pt x="1" y="8956"/>
                  </a:lnTo>
                  <a:lnTo>
                    <a:pt x="1" y="9626"/>
                  </a:lnTo>
                  <a:lnTo>
                    <a:pt x="43" y="10212"/>
                  </a:lnTo>
                  <a:lnTo>
                    <a:pt x="126" y="10798"/>
                  </a:lnTo>
                  <a:lnTo>
                    <a:pt x="336" y="11886"/>
                  </a:lnTo>
                  <a:lnTo>
                    <a:pt x="629" y="12974"/>
                  </a:lnTo>
                  <a:lnTo>
                    <a:pt x="1005" y="14020"/>
                  </a:lnTo>
                  <a:lnTo>
                    <a:pt x="1508" y="15025"/>
                  </a:lnTo>
                  <a:lnTo>
                    <a:pt x="2052" y="15987"/>
                  </a:lnTo>
                  <a:lnTo>
                    <a:pt x="2679" y="16866"/>
                  </a:lnTo>
                  <a:lnTo>
                    <a:pt x="3391" y="17703"/>
                  </a:lnTo>
                  <a:lnTo>
                    <a:pt x="3809" y="18163"/>
                  </a:lnTo>
                  <a:lnTo>
                    <a:pt x="4270" y="18624"/>
                  </a:lnTo>
                  <a:lnTo>
                    <a:pt x="5107" y="19293"/>
                  </a:lnTo>
                  <a:lnTo>
                    <a:pt x="6027" y="19921"/>
                  </a:lnTo>
                  <a:lnTo>
                    <a:pt x="6948" y="20465"/>
                  </a:lnTo>
                  <a:lnTo>
                    <a:pt x="7952" y="20967"/>
                  </a:lnTo>
                  <a:lnTo>
                    <a:pt x="8999" y="21344"/>
                  </a:lnTo>
                  <a:lnTo>
                    <a:pt x="10087" y="21637"/>
                  </a:lnTo>
                  <a:lnTo>
                    <a:pt x="11175" y="21846"/>
                  </a:lnTo>
                  <a:lnTo>
                    <a:pt x="11761" y="21930"/>
                  </a:lnTo>
                  <a:lnTo>
                    <a:pt x="12347" y="21972"/>
                  </a:lnTo>
                  <a:lnTo>
                    <a:pt x="13686" y="21972"/>
                  </a:lnTo>
                  <a:lnTo>
                    <a:pt x="14272" y="21930"/>
                  </a:lnTo>
                  <a:lnTo>
                    <a:pt x="14816" y="21846"/>
                  </a:lnTo>
                  <a:lnTo>
                    <a:pt x="15946" y="21637"/>
                  </a:lnTo>
                  <a:lnTo>
                    <a:pt x="17034" y="21344"/>
                  </a:lnTo>
                  <a:lnTo>
                    <a:pt x="18080" y="20967"/>
                  </a:lnTo>
                  <a:lnTo>
                    <a:pt x="19043" y="20507"/>
                  </a:lnTo>
                  <a:lnTo>
                    <a:pt x="20005" y="19921"/>
                  </a:lnTo>
                  <a:lnTo>
                    <a:pt x="20884" y="19293"/>
                  </a:lnTo>
                  <a:lnTo>
                    <a:pt x="21721" y="18624"/>
                  </a:lnTo>
                  <a:lnTo>
                    <a:pt x="22223" y="18163"/>
                  </a:lnTo>
                  <a:lnTo>
                    <a:pt x="22642" y="17703"/>
                  </a:lnTo>
                  <a:lnTo>
                    <a:pt x="23353" y="16866"/>
                  </a:lnTo>
                  <a:lnTo>
                    <a:pt x="23981" y="15987"/>
                  </a:lnTo>
                  <a:lnTo>
                    <a:pt x="24525" y="15025"/>
                  </a:lnTo>
                  <a:lnTo>
                    <a:pt x="24985" y="14020"/>
                  </a:lnTo>
                  <a:lnTo>
                    <a:pt x="25404" y="12974"/>
                  </a:lnTo>
                  <a:lnTo>
                    <a:pt x="25697" y="11886"/>
                  </a:lnTo>
                  <a:lnTo>
                    <a:pt x="25906" y="10798"/>
                  </a:lnTo>
                  <a:lnTo>
                    <a:pt x="25948" y="10212"/>
                  </a:lnTo>
                  <a:lnTo>
                    <a:pt x="25990" y="9626"/>
                  </a:lnTo>
                  <a:lnTo>
                    <a:pt x="26031" y="8956"/>
                  </a:lnTo>
                  <a:lnTo>
                    <a:pt x="25990" y="8287"/>
                  </a:lnTo>
                  <a:lnTo>
                    <a:pt x="25948" y="7701"/>
                  </a:lnTo>
                  <a:lnTo>
                    <a:pt x="25906" y="7157"/>
                  </a:lnTo>
                  <a:lnTo>
                    <a:pt x="25697" y="6027"/>
                  </a:lnTo>
                  <a:lnTo>
                    <a:pt x="25404" y="4939"/>
                  </a:lnTo>
                  <a:lnTo>
                    <a:pt x="24985" y="3893"/>
                  </a:lnTo>
                  <a:lnTo>
                    <a:pt x="24525" y="2930"/>
                  </a:lnTo>
                  <a:lnTo>
                    <a:pt x="23981" y="1968"/>
                  </a:lnTo>
                  <a:lnTo>
                    <a:pt x="23353" y="1089"/>
                  </a:lnTo>
                  <a:lnTo>
                    <a:pt x="22642" y="252"/>
                  </a:lnTo>
                  <a:lnTo>
                    <a:pt x="22642" y="210"/>
                  </a:lnTo>
                  <a:lnTo>
                    <a:pt x="22432" y="1"/>
                  </a:lnTo>
                  <a:lnTo>
                    <a:pt x="21805" y="1"/>
                  </a:lnTo>
                  <a:lnTo>
                    <a:pt x="22014" y="210"/>
                  </a:lnTo>
                  <a:lnTo>
                    <a:pt x="22432" y="670"/>
                  </a:lnTo>
                  <a:lnTo>
                    <a:pt x="22809" y="1089"/>
                  </a:lnTo>
                  <a:lnTo>
                    <a:pt x="23186" y="1591"/>
                  </a:lnTo>
                  <a:lnTo>
                    <a:pt x="23520" y="2051"/>
                  </a:lnTo>
                  <a:lnTo>
                    <a:pt x="23813" y="2553"/>
                  </a:lnTo>
                  <a:lnTo>
                    <a:pt x="24106" y="3098"/>
                  </a:lnTo>
                  <a:lnTo>
                    <a:pt x="24399" y="3600"/>
                  </a:lnTo>
                  <a:lnTo>
                    <a:pt x="24609" y="4186"/>
                  </a:lnTo>
                  <a:lnTo>
                    <a:pt x="24860" y="4730"/>
                  </a:lnTo>
                  <a:lnTo>
                    <a:pt x="25027" y="5316"/>
                  </a:lnTo>
                  <a:lnTo>
                    <a:pt x="25194" y="5901"/>
                  </a:lnTo>
                  <a:lnTo>
                    <a:pt x="25320" y="6487"/>
                  </a:lnTo>
                  <a:lnTo>
                    <a:pt x="25446" y="7073"/>
                  </a:lnTo>
                  <a:lnTo>
                    <a:pt x="25529" y="7701"/>
                  </a:lnTo>
                  <a:lnTo>
                    <a:pt x="25571" y="8329"/>
                  </a:lnTo>
                  <a:lnTo>
                    <a:pt x="25571" y="8956"/>
                  </a:lnTo>
                  <a:lnTo>
                    <a:pt x="25571" y="9626"/>
                  </a:lnTo>
                  <a:lnTo>
                    <a:pt x="25529" y="10254"/>
                  </a:lnTo>
                  <a:lnTo>
                    <a:pt x="25446" y="10882"/>
                  </a:lnTo>
                  <a:lnTo>
                    <a:pt x="25320" y="11509"/>
                  </a:lnTo>
                  <a:lnTo>
                    <a:pt x="25194" y="12095"/>
                  </a:lnTo>
                  <a:lnTo>
                    <a:pt x="25027" y="12681"/>
                  </a:lnTo>
                  <a:lnTo>
                    <a:pt x="24818" y="13267"/>
                  </a:lnTo>
                  <a:lnTo>
                    <a:pt x="24609" y="13853"/>
                  </a:lnTo>
                  <a:lnTo>
                    <a:pt x="24357" y="14397"/>
                  </a:lnTo>
                  <a:lnTo>
                    <a:pt x="24065" y="14941"/>
                  </a:lnTo>
                  <a:lnTo>
                    <a:pt x="23772" y="15485"/>
                  </a:lnTo>
                  <a:lnTo>
                    <a:pt x="23437" y="15987"/>
                  </a:lnTo>
                  <a:lnTo>
                    <a:pt x="23060" y="16489"/>
                  </a:lnTo>
                  <a:lnTo>
                    <a:pt x="22725" y="16950"/>
                  </a:lnTo>
                  <a:lnTo>
                    <a:pt x="22307" y="17410"/>
                  </a:lnTo>
                  <a:lnTo>
                    <a:pt x="21888" y="17870"/>
                  </a:lnTo>
                  <a:lnTo>
                    <a:pt x="21470" y="18247"/>
                  </a:lnTo>
                  <a:lnTo>
                    <a:pt x="21009" y="18666"/>
                  </a:lnTo>
                  <a:lnTo>
                    <a:pt x="20507" y="19042"/>
                  </a:lnTo>
                  <a:lnTo>
                    <a:pt x="20047" y="19377"/>
                  </a:lnTo>
                  <a:lnTo>
                    <a:pt x="19503" y="19712"/>
                  </a:lnTo>
                  <a:lnTo>
                    <a:pt x="19001" y="20005"/>
                  </a:lnTo>
                  <a:lnTo>
                    <a:pt x="18457" y="20298"/>
                  </a:lnTo>
                  <a:lnTo>
                    <a:pt x="17913" y="20549"/>
                  </a:lnTo>
                  <a:lnTo>
                    <a:pt x="17327" y="20758"/>
                  </a:lnTo>
                  <a:lnTo>
                    <a:pt x="16741" y="20967"/>
                  </a:lnTo>
                  <a:lnTo>
                    <a:pt x="16155" y="21135"/>
                  </a:lnTo>
                  <a:lnTo>
                    <a:pt x="15527" y="21260"/>
                  </a:lnTo>
                  <a:lnTo>
                    <a:pt x="14941" y="21386"/>
                  </a:lnTo>
                  <a:lnTo>
                    <a:pt x="14314" y="21470"/>
                  </a:lnTo>
                  <a:lnTo>
                    <a:pt x="13644" y="21511"/>
                  </a:lnTo>
                  <a:lnTo>
                    <a:pt x="13016" y="21553"/>
                  </a:lnTo>
                  <a:lnTo>
                    <a:pt x="12347" y="21511"/>
                  </a:lnTo>
                  <a:lnTo>
                    <a:pt x="11719" y="21470"/>
                  </a:lnTo>
                  <a:lnTo>
                    <a:pt x="11091" y="21386"/>
                  </a:lnTo>
                  <a:lnTo>
                    <a:pt x="10463" y="21260"/>
                  </a:lnTo>
                  <a:lnTo>
                    <a:pt x="9877" y="21135"/>
                  </a:lnTo>
                  <a:lnTo>
                    <a:pt x="9292" y="20967"/>
                  </a:lnTo>
                  <a:lnTo>
                    <a:pt x="8706" y="20758"/>
                  </a:lnTo>
                  <a:lnTo>
                    <a:pt x="8120" y="20549"/>
                  </a:lnTo>
                  <a:lnTo>
                    <a:pt x="7576" y="20298"/>
                  </a:lnTo>
                  <a:lnTo>
                    <a:pt x="7032" y="20005"/>
                  </a:lnTo>
                  <a:lnTo>
                    <a:pt x="6488" y="19712"/>
                  </a:lnTo>
                  <a:lnTo>
                    <a:pt x="5985" y="19377"/>
                  </a:lnTo>
                  <a:lnTo>
                    <a:pt x="5483" y="19042"/>
                  </a:lnTo>
                  <a:lnTo>
                    <a:pt x="5023" y="18666"/>
                  </a:lnTo>
                  <a:lnTo>
                    <a:pt x="4563" y="18247"/>
                  </a:lnTo>
                  <a:lnTo>
                    <a:pt x="4144" y="17870"/>
                  </a:lnTo>
                  <a:lnTo>
                    <a:pt x="3726" y="17410"/>
                  </a:lnTo>
                  <a:lnTo>
                    <a:pt x="3307" y="16950"/>
                  </a:lnTo>
                  <a:lnTo>
                    <a:pt x="2930" y="16489"/>
                  </a:lnTo>
                  <a:lnTo>
                    <a:pt x="2596" y="15987"/>
                  </a:lnTo>
                  <a:lnTo>
                    <a:pt x="2261" y="15485"/>
                  </a:lnTo>
                  <a:lnTo>
                    <a:pt x="1968" y="14941"/>
                  </a:lnTo>
                  <a:lnTo>
                    <a:pt x="1675" y="14397"/>
                  </a:lnTo>
                  <a:lnTo>
                    <a:pt x="1424" y="13853"/>
                  </a:lnTo>
                  <a:lnTo>
                    <a:pt x="1215" y="13267"/>
                  </a:lnTo>
                  <a:lnTo>
                    <a:pt x="1005" y="12681"/>
                  </a:lnTo>
                  <a:lnTo>
                    <a:pt x="838" y="12095"/>
                  </a:lnTo>
                  <a:lnTo>
                    <a:pt x="712" y="11509"/>
                  </a:lnTo>
                  <a:lnTo>
                    <a:pt x="587" y="10882"/>
                  </a:lnTo>
                  <a:lnTo>
                    <a:pt x="503" y="10254"/>
                  </a:lnTo>
                  <a:lnTo>
                    <a:pt x="461" y="9626"/>
                  </a:lnTo>
                  <a:lnTo>
                    <a:pt x="461" y="8956"/>
                  </a:lnTo>
                  <a:lnTo>
                    <a:pt x="461" y="8329"/>
                  </a:lnTo>
                  <a:lnTo>
                    <a:pt x="503" y="7701"/>
                  </a:lnTo>
                  <a:lnTo>
                    <a:pt x="587" y="7073"/>
                  </a:lnTo>
                  <a:lnTo>
                    <a:pt x="671" y="6487"/>
                  </a:lnTo>
                  <a:lnTo>
                    <a:pt x="838" y="5901"/>
                  </a:lnTo>
                  <a:lnTo>
                    <a:pt x="1005" y="5316"/>
                  </a:lnTo>
                  <a:lnTo>
                    <a:pt x="1173" y="4730"/>
                  </a:lnTo>
                  <a:lnTo>
                    <a:pt x="1382" y="4186"/>
                  </a:lnTo>
                  <a:lnTo>
                    <a:pt x="1633" y="3600"/>
                  </a:lnTo>
                  <a:lnTo>
                    <a:pt x="1926" y="3098"/>
                  </a:lnTo>
                  <a:lnTo>
                    <a:pt x="2219" y="2553"/>
                  </a:lnTo>
                  <a:lnTo>
                    <a:pt x="2512" y="2051"/>
                  </a:lnTo>
                  <a:lnTo>
                    <a:pt x="2847" y="1591"/>
                  </a:lnTo>
                  <a:lnTo>
                    <a:pt x="3223" y="1089"/>
                  </a:lnTo>
                  <a:lnTo>
                    <a:pt x="3600" y="670"/>
                  </a:lnTo>
                  <a:lnTo>
                    <a:pt x="4019" y="210"/>
                  </a:lnTo>
                  <a:lnTo>
                    <a:pt x="42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5"/>
            <p:cNvSpPr/>
            <p:nvPr/>
          </p:nvSpPr>
          <p:spPr>
            <a:xfrm>
              <a:off x="264275" y="3739450"/>
              <a:ext cx="315975" cy="213475"/>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5"/>
            <p:cNvSpPr/>
            <p:nvPr/>
          </p:nvSpPr>
          <p:spPr>
            <a:xfrm>
              <a:off x="1023850" y="3739450"/>
              <a:ext cx="315975" cy="213475"/>
            </a:xfrm>
            <a:custGeom>
              <a:avLst/>
              <a:gdLst/>
              <a:ahLst/>
              <a:cxnLst/>
              <a:rect l="l" t="t" r="r" b="b"/>
              <a:pathLst>
                <a:path w="12639" h="8539" extrusionOk="0">
                  <a:moveTo>
                    <a:pt x="1088" y="1"/>
                  </a:moveTo>
                  <a:lnTo>
                    <a:pt x="544" y="545"/>
                  </a:lnTo>
                  <a:lnTo>
                    <a:pt x="0" y="1131"/>
                  </a:lnTo>
                  <a:lnTo>
                    <a:pt x="628" y="1884"/>
                  </a:lnTo>
                  <a:lnTo>
                    <a:pt x="1297" y="2679"/>
                  </a:lnTo>
                  <a:lnTo>
                    <a:pt x="2134" y="3474"/>
                  </a:lnTo>
                  <a:lnTo>
                    <a:pt x="3013" y="4228"/>
                  </a:lnTo>
                  <a:lnTo>
                    <a:pt x="4143" y="5106"/>
                  </a:lnTo>
                  <a:lnTo>
                    <a:pt x="5399" y="5902"/>
                  </a:lnTo>
                  <a:lnTo>
                    <a:pt x="6278" y="6446"/>
                  </a:lnTo>
                  <a:lnTo>
                    <a:pt x="7156" y="6906"/>
                  </a:lnTo>
                  <a:lnTo>
                    <a:pt x="8035" y="7324"/>
                  </a:lnTo>
                  <a:lnTo>
                    <a:pt x="8914" y="7659"/>
                  </a:lnTo>
                  <a:lnTo>
                    <a:pt x="9751" y="7994"/>
                  </a:lnTo>
                  <a:lnTo>
                    <a:pt x="10546" y="8245"/>
                  </a:lnTo>
                  <a:lnTo>
                    <a:pt x="11341" y="8413"/>
                  </a:lnTo>
                  <a:lnTo>
                    <a:pt x="12137" y="8538"/>
                  </a:lnTo>
                  <a:lnTo>
                    <a:pt x="12388" y="7827"/>
                  </a:lnTo>
                  <a:lnTo>
                    <a:pt x="12639" y="7073"/>
                  </a:lnTo>
                  <a:lnTo>
                    <a:pt x="11969" y="6990"/>
                  </a:lnTo>
                  <a:lnTo>
                    <a:pt x="11216" y="6822"/>
                  </a:lnTo>
                  <a:lnTo>
                    <a:pt x="10463" y="6613"/>
                  </a:lnTo>
                  <a:lnTo>
                    <a:pt x="9667" y="6320"/>
                  </a:lnTo>
                  <a:lnTo>
                    <a:pt x="8830" y="5985"/>
                  </a:lnTo>
                  <a:lnTo>
                    <a:pt x="7952" y="5609"/>
                  </a:lnTo>
                  <a:lnTo>
                    <a:pt x="7073" y="5148"/>
                  </a:lnTo>
                  <a:lnTo>
                    <a:pt x="6194" y="4604"/>
                  </a:lnTo>
                  <a:lnTo>
                    <a:pt x="5231" y="3977"/>
                  </a:lnTo>
                  <a:lnTo>
                    <a:pt x="4311" y="3307"/>
                  </a:lnTo>
                  <a:lnTo>
                    <a:pt x="3306" y="2470"/>
                  </a:lnTo>
                  <a:lnTo>
                    <a:pt x="2427" y="1633"/>
                  </a:lnTo>
                  <a:lnTo>
                    <a:pt x="1674" y="796"/>
                  </a:lnTo>
                  <a:lnTo>
                    <a:pt x="10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5"/>
            <p:cNvSpPr/>
            <p:nvPr/>
          </p:nvSpPr>
          <p:spPr>
            <a:xfrm>
              <a:off x="1685075" y="3561600"/>
              <a:ext cx="144400" cy="874675"/>
            </a:xfrm>
            <a:custGeom>
              <a:avLst/>
              <a:gdLst/>
              <a:ahLst/>
              <a:cxnLst/>
              <a:rect l="l" t="t" r="r" b="b"/>
              <a:pathLst>
                <a:path w="5776" h="34987" extrusionOk="0">
                  <a:moveTo>
                    <a:pt x="2427" y="0"/>
                  </a:moveTo>
                  <a:lnTo>
                    <a:pt x="2427" y="19921"/>
                  </a:lnTo>
                  <a:lnTo>
                    <a:pt x="0" y="19921"/>
                  </a:lnTo>
                  <a:lnTo>
                    <a:pt x="0" y="34987"/>
                  </a:lnTo>
                  <a:lnTo>
                    <a:pt x="5775" y="34987"/>
                  </a:lnTo>
                  <a:lnTo>
                    <a:pt x="57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5"/>
            <p:cNvSpPr/>
            <p:nvPr/>
          </p:nvSpPr>
          <p:spPr>
            <a:xfrm>
              <a:off x="1487325" y="3561600"/>
              <a:ext cx="187300" cy="874675"/>
            </a:xfrm>
            <a:custGeom>
              <a:avLst/>
              <a:gdLst/>
              <a:ahLst/>
              <a:cxnLst/>
              <a:rect l="l" t="t" r="r" b="b"/>
              <a:pathLst>
                <a:path w="7492" h="34987" extrusionOk="0">
                  <a:moveTo>
                    <a:pt x="2428" y="0"/>
                  </a:moveTo>
                  <a:lnTo>
                    <a:pt x="2428" y="19921"/>
                  </a:lnTo>
                  <a:lnTo>
                    <a:pt x="1" y="19921"/>
                  </a:lnTo>
                  <a:lnTo>
                    <a:pt x="1" y="34987"/>
                  </a:lnTo>
                  <a:lnTo>
                    <a:pt x="7492" y="34987"/>
                  </a:lnTo>
                  <a:lnTo>
                    <a:pt x="7492" y="19921"/>
                  </a:lnTo>
                  <a:lnTo>
                    <a:pt x="5064" y="19921"/>
                  </a:lnTo>
                  <a:lnTo>
                    <a:pt x="5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5"/>
            <p:cNvSpPr/>
            <p:nvPr/>
          </p:nvSpPr>
          <p:spPr>
            <a:xfrm>
              <a:off x="1995800" y="3561600"/>
              <a:ext cx="182075" cy="874675"/>
            </a:xfrm>
            <a:custGeom>
              <a:avLst/>
              <a:gdLst/>
              <a:ahLst/>
              <a:cxnLst/>
              <a:rect l="l" t="t" r="r" b="b"/>
              <a:pathLst>
                <a:path w="7283" h="34987" extrusionOk="0">
                  <a:moveTo>
                    <a:pt x="2428" y="0"/>
                  </a:moveTo>
                  <a:lnTo>
                    <a:pt x="2428" y="19921"/>
                  </a:lnTo>
                  <a:lnTo>
                    <a:pt x="1" y="19921"/>
                  </a:lnTo>
                  <a:lnTo>
                    <a:pt x="1" y="34987"/>
                  </a:lnTo>
                  <a:lnTo>
                    <a:pt x="7282" y="34987"/>
                  </a:lnTo>
                  <a:lnTo>
                    <a:pt x="7282" y="19921"/>
                  </a:lnTo>
                  <a:lnTo>
                    <a:pt x="4855" y="19921"/>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5"/>
            <p:cNvSpPr/>
            <p:nvPr/>
          </p:nvSpPr>
          <p:spPr>
            <a:xfrm>
              <a:off x="2189350" y="3561600"/>
              <a:ext cx="182075" cy="874675"/>
            </a:xfrm>
            <a:custGeom>
              <a:avLst/>
              <a:gdLst/>
              <a:ahLst/>
              <a:cxnLst/>
              <a:rect l="l" t="t" r="r" b="b"/>
              <a:pathLst>
                <a:path w="7283" h="34987" extrusionOk="0">
                  <a:moveTo>
                    <a:pt x="2386" y="0"/>
                  </a:moveTo>
                  <a:lnTo>
                    <a:pt x="2386" y="19921"/>
                  </a:lnTo>
                  <a:lnTo>
                    <a:pt x="1" y="19921"/>
                  </a:lnTo>
                  <a:lnTo>
                    <a:pt x="1" y="34987"/>
                  </a:lnTo>
                  <a:lnTo>
                    <a:pt x="7283" y="34987"/>
                  </a:lnTo>
                  <a:lnTo>
                    <a:pt x="7283" y="19921"/>
                  </a:lnTo>
                  <a:lnTo>
                    <a:pt x="4855" y="19921"/>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5"/>
            <p:cNvSpPr/>
            <p:nvPr/>
          </p:nvSpPr>
          <p:spPr>
            <a:xfrm>
              <a:off x="2381875" y="3561600"/>
              <a:ext cx="110925" cy="874675"/>
            </a:xfrm>
            <a:custGeom>
              <a:avLst/>
              <a:gdLst/>
              <a:ahLst/>
              <a:cxnLst/>
              <a:rect l="l" t="t" r="r" b="b"/>
              <a:pathLst>
                <a:path w="4437" h="34987" extrusionOk="0">
                  <a:moveTo>
                    <a:pt x="2427" y="0"/>
                  </a:moveTo>
                  <a:lnTo>
                    <a:pt x="2427" y="19921"/>
                  </a:lnTo>
                  <a:lnTo>
                    <a:pt x="0" y="19921"/>
                  </a:lnTo>
                  <a:lnTo>
                    <a:pt x="0" y="34987"/>
                  </a:lnTo>
                  <a:lnTo>
                    <a:pt x="4436" y="34987"/>
                  </a:lnTo>
                  <a:lnTo>
                    <a:pt x="4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5"/>
            <p:cNvSpPr/>
            <p:nvPr/>
          </p:nvSpPr>
          <p:spPr>
            <a:xfrm>
              <a:off x="1840950" y="3561600"/>
              <a:ext cx="143375" cy="874675"/>
            </a:xfrm>
            <a:custGeom>
              <a:avLst/>
              <a:gdLst/>
              <a:ahLst/>
              <a:cxnLst/>
              <a:rect l="l" t="t" r="r" b="b"/>
              <a:pathLst>
                <a:path w="5735" h="34987" extrusionOk="0">
                  <a:moveTo>
                    <a:pt x="1" y="0"/>
                  </a:moveTo>
                  <a:lnTo>
                    <a:pt x="1" y="34987"/>
                  </a:lnTo>
                  <a:lnTo>
                    <a:pt x="5734" y="34987"/>
                  </a:lnTo>
                  <a:lnTo>
                    <a:pt x="5734" y="19921"/>
                  </a:lnTo>
                  <a:lnTo>
                    <a:pt x="3349" y="19921"/>
                  </a:lnTo>
                  <a:lnTo>
                    <a:pt x="3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5"/>
            <p:cNvSpPr/>
            <p:nvPr/>
          </p:nvSpPr>
          <p:spPr>
            <a:xfrm>
              <a:off x="1365975" y="3561600"/>
              <a:ext cx="110925" cy="874675"/>
            </a:xfrm>
            <a:custGeom>
              <a:avLst/>
              <a:gdLst/>
              <a:ahLst/>
              <a:cxnLst/>
              <a:rect l="l" t="t" r="r" b="b"/>
              <a:pathLst>
                <a:path w="4437" h="34987" extrusionOk="0">
                  <a:moveTo>
                    <a:pt x="0" y="0"/>
                  </a:moveTo>
                  <a:lnTo>
                    <a:pt x="0" y="34987"/>
                  </a:lnTo>
                  <a:lnTo>
                    <a:pt x="4436" y="34987"/>
                  </a:lnTo>
                  <a:lnTo>
                    <a:pt x="4436" y="19921"/>
                  </a:lnTo>
                  <a:lnTo>
                    <a:pt x="2009" y="19921"/>
                  </a:lnTo>
                  <a:lnTo>
                    <a:pt x="20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5"/>
            <p:cNvSpPr/>
            <p:nvPr/>
          </p:nvSpPr>
          <p:spPr>
            <a:xfrm>
              <a:off x="299850" y="3805375"/>
              <a:ext cx="323300" cy="222875"/>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5"/>
            <p:cNvSpPr/>
            <p:nvPr/>
          </p:nvSpPr>
          <p:spPr>
            <a:xfrm>
              <a:off x="980950" y="3805375"/>
              <a:ext cx="323300" cy="222875"/>
            </a:xfrm>
            <a:custGeom>
              <a:avLst/>
              <a:gdLst/>
              <a:ahLst/>
              <a:cxnLst/>
              <a:rect l="l" t="t" r="r" b="b"/>
              <a:pathLst>
                <a:path w="12932" h="8915" extrusionOk="0">
                  <a:moveTo>
                    <a:pt x="712" y="0"/>
                  </a:moveTo>
                  <a:lnTo>
                    <a:pt x="335" y="754"/>
                  </a:lnTo>
                  <a:lnTo>
                    <a:pt x="42" y="1549"/>
                  </a:lnTo>
                  <a:lnTo>
                    <a:pt x="0" y="1674"/>
                  </a:lnTo>
                  <a:lnTo>
                    <a:pt x="544" y="2344"/>
                  </a:lnTo>
                  <a:lnTo>
                    <a:pt x="1381" y="3265"/>
                  </a:lnTo>
                  <a:lnTo>
                    <a:pt x="2218" y="4018"/>
                  </a:lnTo>
                  <a:lnTo>
                    <a:pt x="3139" y="4813"/>
                  </a:lnTo>
                  <a:lnTo>
                    <a:pt x="4143" y="5566"/>
                  </a:lnTo>
                  <a:lnTo>
                    <a:pt x="5273" y="6278"/>
                  </a:lnTo>
                  <a:lnTo>
                    <a:pt x="6110" y="6780"/>
                  </a:lnTo>
                  <a:lnTo>
                    <a:pt x="6989" y="7240"/>
                  </a:lnTo>
                  <a:lnTo>
                    <a:pt x="7826" y="7659"/>
                  </a:lnTo>
                  <a:lnTo>
                    <a:pt x="8663" y="7994"/>
                  </a:lnTo>
                  <a:lnTo>
                    <a:pt x="9458" y="8287"/>
                  </a:lnTo>
                  <a:lnTo>
                    <a:pt x="10254" y="8538"/>
                  </a:lnTo>
                  <a:lnTo>
                    <a:pt x="11049" y="8747"/>
                  </a:lnTo>
                  <a:lnTo>
                    <a:pt x="11760" y="8914"/>
                  </a:lnTo>
                  <a:lnTo>
                    <a:pt x="12388" y="8245"/>
                  </a:lnTo>
                  <a:lnTo>
                    <a:pt x="12932" y="7491"/>
                  </a:lnTo>
                  <a:lnTo>
                    <a:pt x="12262" y="7408"/>
                  </a:lnTo>
                  <a:lnTo>
                    <a:pt x="11467" y="7282"/>
                  </a:lnTo>
                  <a:lnTo>
                    <a:pt x="10672" y="7073"/>
                  </a:lnTo>
                  <a:lnTo>
                    <a:pt x="9793" y="6780"/>
                  </a:lnTo>
                  <a:lnTo>
                    <a:pt x="8914" y="6445"/>
                  </a:lnTo>
                  <a:lnTo>
                    <a:pt x="7994" y="6027"/>
                  </a:lnTo>
                  <a:lnTo>
                    <a:pt x="7031" y="5566"/>
                  </a:lnTo>
                  <a:lnTo>
                    <a:pt x="6069" y="4980"/>
                  </a:lnTo>
                  <a:lnTo>
                    <a:pt x="5190" y="4395"/>
                  </a:lnTo>
                  <a:lnTo>
                    <a:pt x="4353" y="3809"/>
                  </a:lnTo>
                  <a:lnTo>
                    <a:pt x="3599" y="3223"/>
                  </a:lnTo>
                  <a:lnTo>
                    <a:pt x="2930" y="2595"/>
                  </a:lnTo>
                  <a:lnTo>
                    <a:pt x="2218" y="1925"/>
                  </a:lnTo>
                  <a:lnTo>
                    <a:pt x="1632" y="1256"/>
                  </a:lnTo>
                  <a:lnTo>
                    <a:pt x="1130" y="628"/>
                  </a:lnTo>
                  <a:lnTo>
                    <a:pt x="712"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5">
  <p:cSld name="CUSTOM_9_1_1_1">
    <p:spTree>
      <p:nvGrpSpPr>
        <p:cNvPr id="1" name="Shape 520"/>
        <p:cNvGrpSpPr/>
        <p:nvPr/>
      </p:nvGrpSpPr>
      <p:grpSpPr>
        <a:xfrm>
          <a:off x="0" y="0"/>
          <a:ext cx="0" cy="0"/>
          <a:chOff x="0" y="0"/>
          <a:chExt cx="0" cy="0"/>
        </a:xfrm>
      </p:grpSpPr>
      <p:sp>
        <p:nvSpPr>
          <p:cNvPr id="521" name="Google Shape;521;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grpSp>
        <p:nvGrpSpPr>
          <p:cNvPr id="522" name="Google Shape;522;p20"/>
          <p:cNvGrpSpPr/>
          <p:nvPr/>
        </p:nvGrpSpPr>
        <p:grpSpPr>
          <a:xfrm>
            <a:off x="120" y="3726121"/>
            <a:ext cx="1432919" cy="1420972"/>
            <a:chOff x="120" y="3726121"/>
            <a:chExt cx="1432919" cy="1420972"/>
          </a:xfrm>
        </p:grpSpPr>
        <p:sp>
          <p:nvSpPr>
            <p:cNvPr id="523" name="Google Shape;523;p20"/>
            <p:cNvSpPr/>
            <p:nvPr/>
          </p:nvSpPr>
          <p:spPr>
            <a:xfrm rot="-5400000">
              <a:off x="719313" y="4433366"/>
              <a:ext cx="710509" cy="716944"/>
            </a:xfrm>
            <a:custGeom>
              <a:avLst/>
              <a:gdLst/>
              <a:ahLst/>
              <a:cxnLst/>
              <a:rect l="l" t="t" r="r" b="b"/>
              <a:pathLst>
                <a:path w="32351" h="32644" extrusionOk="0">
                  <a:moveTo>
                    <a:pt x="0" y="1"/>
                  </a:moveTo>
                  <a:lnTo>
                    <a:pt x="0" y="32644"/>
                  </a:lnTo>
                  <a:lnTo>
                    <a:pt x="32350" y="32644"/>
                  </a:lnTo>
                  <a:lnTo>
                    <a:pt x="323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0"/>
            <p:cNvSpPr/>
            <p:nvPr/>
          </p:nvSpPr>
          <p:spPr>
            <a:xfrm rot="-5400000">
              <a:off x="2865" y="4433838"/>
              <a:ext cx="710509" cy="715999"/>
            </a:xfrm>
            <a:custGeom>
              <a:avLst/>
              <a:gdLst/>
              <a:ahLst/>
              <a:cxnLst/>
              <a:rect l="l" t="t" r="r" b="b"/>
              <a:pathLst>
                <a:path w="32351" h="32601" extrusionOk="0">
                  <a:moveTo>
                    <a:pt x="0" y="0"/>
                  </a:moveTo>
                  <a:lnTo>
                    <a:pt x="0" y="32601"/>
                  </a:lnTo>
                  <a:lnTo>
                    <a:pt x="32350" y="32601"/>
                  </a:lnTo>
                  <a:lnTo>
                    <a:pt x="323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0"/>
            <p:cNvSpPr/>
            <p:nvPr/>
          </p:nvSpPr>
          <p:spPr>
            <a:xfrm rot="-5400000">
              <a:off x="2876" y="3723365"/>
              <a:ext cx="710487" cy="715999"/>
            </a:xfrm>
            <a:custGeom>
              <a:avLst/>
              <a:gdLst/>
              <a:ahLst/>
              <a:cxnLst/>
              <a:rect l="l" t="t" r="r" b="b"/>
              <a:pathLst>
                <a:path w="32350" h="32601" extrusionOk="0">
                  <a:moveTo>
                    <a:pt x="0" y="0"/>
                  </a:moveTo>
                  <a:lnTo>
                    <a:pt x="0" y="32601"/>
                  </a:lnTo>
                  <a:lnTo>
                    <a:pt x="32350" y="32601"/>
                  </a:lnTo>
                  <a:lnTo>
                    <a:pt x="32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0"/>
            <p:cNvSpPr/>
            <p:nvPr/>
          </p:nvSpPr>
          <p:spPr>
            <a:xfrm>
              <a:off x="231263" y="4592376"/>
              <a:ext cx="216946" cy="420077"/>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 name="Google Shape;527;p20"/>
          <p:cNvSpPr/>
          <p:nvPr/>
        </p:nvSpPr>
        <p:spPr>
          <a:xfrm rot="10800000">
            <a:off x="-867655" y="-563074"/>
            <a:ext cx="2439435" cy="2910697"/>
          </a:xfrm>
          <a:custGeom>
            <a:avLst/>
            <a:gdLst/>
            <a:ahLst/>
            <a:cxnLst/>
            <a:rect l="l" t="t" r="r" b="b"/>
            <a:pathLst>
              <a:path w="14732" h="17578" extrusionOk="0">
                <a:moveTo>
                  <a:pt x="4436" y="1"/>
                </a:moveTo>
                <a:lnTo>
                  <a:pt x="4436" y="2721"/>
                </a:lnTo>
                <a:lnTo>
                  <a:pt x="4436" y="13644"/>
                </a:lnTo>
                <a:lnTo>
                  <a:pt x="4143" y="13435"/>
                </a:lnTo>
                <a:lnTo>
                  <a:pt x="3809" y="13267"/>
                </a:lnTo>
                <a:lnTo>
                  <a:pt x="3432" y="13184"/>
                </a:lnTo>
                <a:lnTo>
                  <a:pt x="3055" y="13142"/>
                </a:lnTo>
                <a:lnTo>
                  <a:pt x="2637" y="13184"/>
                </a:lnTo>
                <a:lnTo>
                  <a:pt x="2218" y="13267"/>
                </a:lnTo>
                <a:lnTo>
                  <a:pt x="1800" y="13435"/>
                </a:lnTo>
                <a:lnTo>
                  <a:pt x="1381" y="13644"/>
                </a:lnTo>
                <a:lnTo>
                  <a:pt x="963" y="13979"/>
                </a:lnTo>
                <a:lnTo>
                  <a:pt x="586" y="14313"/>
                </a:lnTo>
                <a:lnTo>
                  <a:pt x="335" y="14732"/>
                </a:lnTo>
                <a:lnTo>
                  <a:pt x="126" y="15150"/>
                </a:lnTo>
                <a:lnTo>
                  <a:pt x="42" y="15569"/>
                </a:lnTo>
                <a:lnTo>
                  <a:pt x="0" y="15987"/>
                </a:lnTo>
                <a:lnTo>
                  <a:pt x="42" y="16197"/>
                </a:lnTo>
                <a:lnTo>
                  <a:pt x="84" y="16406"/>
                </a:lnTo>
                <a:lnTo>
                  <a:pt x="168" y="16573"/>
                </a:lnTo>
                <a:lnTo>
                  <a:pt x="251" y="16783"/>
                </a:lnTo>
                <a:lnTo>
                  <a:pt x="377" y="16950"/>
                </a:lnTo>
                <a:lnTo>
                  <a:pt x="544" y="17117"/>
                </a:lnTo>
                <a:lnTo>
                  <a:pt x="670" y="17243"/>
                </a:lnTo>
                <a:lnTo>
                  <a:pt x="879" y="17327"/>
                </a:lnTo>
                <a:lnTo>
                  <a:pt x="1256" y="17494"/>
                </a:lnTo>
                <a:lnTo>
                  <a:pt x="1674" y="17578"/>
                </a:lnTo>
                <a:lnTo>
                  <a:pt x="2135" y="17578"/>
                </a:lnTo>
                <a:lnTo>
                  <a:pt x="2637" y="17494"/>
                </a:lnTo>
                <a:lnTo>
                  <a:pt x="3097" y="17369"/>
                </a:lnTo>
                <a:lnTo>
                  <a:pt x="3558" y="17117"/>
                </a:lnTo>
                <a:lnTo>
                  <a:pt x="3892" y="16866"/>
                </a:lnTo>
                <a:lnTo>
                  <a:pt x="4143" y="16657"/>
                </a:lnTo>
                <a:lnTo>
                  <a:pt x="4395" y="16364"/>
                </a:lnTo>
                <a:lnTo>
                  <a:pt x="4604" y="16071"/>
                </a:lnTo>
                <a:lnTo>
                  <a:pt x="4729" y="15820"/>
                </a:lnTo>
                <a:lnTo>
                  <a:pt x="4855" y="15485"/>
                </a:lnTo>
                <a:lnTo>
                  <a:pt x="4939" y="15192"/>
                </a:lnTo>
                <a:lnTo>
                  <a:pt x="4939" y="14899"/>
                </a:lnTo>
                <a:lnTo>
                  <a:pt x="4939" y="2721"/>
                </a:lnTo>
                <a:lnTo>
                  <a:pt x="14229" y="2721"/>
                </a:lnTo>
                <a:lnTo>
                  <a:pt x="14229" y="13644"/>
                </a:lnTo>
                <a:lnTo>
                  <a:pt x="13936" y="13435"/>
                </a:lnTo>
                <a:lnTo>
                  <a:pt x="13602" y="13267"/>
                </a:lnTo>
                <a:lnTo>
                  <a:pt x="13225" y="13184"/>
                </a:lnTo>
                <a:lnTo>
                  <a:pt x="12806" y="13142"/>
                </a:lnTo>
                <a:lnTo>
                  <a:pt x="12430" y="13184"/>
                </a:lnTo>
                <a:lnTo>
                  <a:pt x="12011" y="13267"/>
                </a:lnTo>
                <a:lnTo>
                  <a:pt x="11593" y="13435"/>
                </a:lnTo>
                <a:lnTo>
                  <a:pt x="11174" y="13644"/>
                </a:lnTo>
                <a:lnTo>
                  <a:pt x="10756" y="13979"/>
                </a:lnTo>
                <a:lnTo>
                  <a:pt x="10379" y="14313"/>
                </a:lnTo>
                <a:lnTo>
                  <a:pt x="10128" y="14732"/>
                </a:lnTo>
                <a:lnTo>
                  <a:pt x="9919" y="15150"/>
                </a:lnTo>
                <a:lnTo>
                  <a:pt x="9835" y="15569"/>
                </a:lnTo>
                <a:lnTo>
                  <a:pt x="9793" y="15987"/>
                </a:lnTo>
                <a:lnTo>
                  <a:pt x="9835" y="16197"/>
                </a:lnTo>
                <a:lnTo>
                  <a:pt x="9877" y="16406"/>
                </a:lnTo>
                <a:lnTo>
                  <a:pt x="9961" y="16573"/>
                </a:lnTo>
                <a:lnTo>
                  <a:pt x="10044" y="16783"/>
                </a:lnTo>
                <a:lnTo>
                  <a:pt x="10170" y="16950"/>
                </a:lnTo>
                <a:lnTo>
                  <a:pt x="10337" y="17117"/>
                </a:lnTo>
                <a:lnTo>
                  <a:pt x="10463" y="17243"/>
                </a:lnTo>
                <a:lnTo>
                  <a:pt x="10672" y="17327"/>
                </a:lnTo>
                <a:lnTo>
                  <a:pt x="11049" y="17494"/>
                </a:lnTo>
                <a:lnTo>
                  <a:pt x="11467" y="17578"/>
                </a:lnTo>
                <a:lnTo>
                  <a:pt x="11928" y="17578"/>
                </a:lnTo>
                <a:lnTo>
                  <a:pt x="12430" y="17494"/>
                </a:lnTo>
                <a:lnTo>
                  <a:pt x="12890" y="17369"/>
                </a:lnTo>
                <a:lnTo>
                  <a:pt x="13350" y="17117"/>
                </a:lnTo>
                <a:lnTo>
                  <a:pt x="13685" y="16866"/>
                </a:lnTo>
                <a:lnTo>
                  <a:pt x="13936" y="16657"/>
                </a:lnTo>
                <a:lnTo>
                  <a:pt x="14187" y="16364"/>
                </a:lnTo>
                <a:lnTo>
                  <a:pt x="14355" y="16071"/>
                </a:lnTo>
                <a:lnTo>
                  <a:pt x="14522" y="15820"/>
                </a:lnTo>
                <a:lnTo>
                  <a:pt x="14648" y="15485"/>
                </a:lnTo>
                <a:lnTo>
                  <a:pt x="14731" y="15192"/>
                </a:lnTo>
                <a:lnTo>
                  <a:pt x="14731" y="14899"/>
                </a:lnTo>
                <a:lnTo>
                  <a:pt x="14731" y="2721"/>
                </a:lnTo>
                <a:lnTo>
                  <a:pt x="14731" y="1"/>
                </a:lnTo>
                <a:close/>
              </a:path>
            </a:pathLst>
          </a:custGeom>
          <a:solidFill>
            <a:srgbClr val="E9E2BE">
              <a:alpha val="28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0"/>
          <p:cNvSpPr/>
          <p:nvPr/>
        </p:nvSpPr>
        <p:spPr>
          <a:xfrm>
            <a:off x="7876593" y="1365768"/>
            <a:ext cx="1969211" cy="2651931"/>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E9E2BE">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Gorditas"/>
              <a:buNone/>
              <a:defRPr sz="3400">
                <a:solidFill>
                  <a:schemeClr val="dk1"/>
                </a:solidFill>
                <a:latin typeface="Gorditas"/>
                <a:ea typeface="Gorditas"/>
                <a:cs typeface="Gorditas"/>
                <a:sym typeface="Gorditas"/>
              </a:defRPr>
            </a:lvl1pPr>
            <a:lvl2pPr lvl="1" rtl="0">
              <a:spcBef>
                <a:spcPts val="0"/>
              </a:spcBef>
              <a:spcAft>
                <a:spcPts val="0"/>
              </a:spcAft>
              <a:buClr>
                <a:schemeClr val="dk1"/>
              </a:buClr>
              <a:buSzPts val="3400"/>
              <a:buFont typeface="Gorditas"/>
              <a:buNone/>
              <a:defRPr sz="3400" b="1">
                <a:solidFill>
                  <a:schemeClr val="dk1"/>
                </a:solidFill>
                <a:latin typeface="Gorditas"/>
                <a:ea typeface="Gorditas"/>
                <a:cs typeface="Gorditas"/>
                <a:sym typeface="Gorditas"/>
              </a:defRPr>
            </a:lvl2pPr>
            <a:lvl3pPr lvl="2" rtl="0">
              <a:spcBef>
                <a:spcPts val="0"/>
              </a:spcBef>
              <a:spcAft>
                <a:spcPts val="0"/>
              </a:spcAft>
              <a:buClr>
                <a:schemeClr val="dk1"/>
              </a:buClr>
              <a:buSzPts val="3400"/>
              <a:buFont typeface="Gorditas"/>
              <a:buNone/>
              <a:defRPr sz="3400" b="1">
                <a:solidFill>
                  <a:schemeClr val="dk1"/>
                </a:solidFill>
                <a:latin typeface="Gorditas"/>
                <a:ea typeface="Gorditas"/>
                <a:cs typeface="Gorditas"/>
                <a:sym typeface="Gorditas"/>
              </a:defRPr>
            </a:lvl3pPr>
            <a:lvl4pPr lvl="3" rtl="0">
              <a:spcBef>
                <a:spcPts val="0"/>
              </a:spcBef>
              <a:spcAft>
                <a:spcPts val="0"/>
              </a:spcAft>
              <a:buClr>
                <a:schemeClr val="dk1"/>
              </a:buClr>
              <a:buSzPts val="3400"/>
              <a:buFont typeface="Gorditas"/>
              <a:buNone/>
              <a:defRPr sz="3400" b="1">
                <a:solidFill>
                  <a:schemeClr val="dk1"/>
                </a:solidFill>
                <a:latin typeface="Gorditas"/>
                <a:ea typeface="Gorditas"/>
                <a:cs typeface="Gorditas"/>
                <a:sym typeface="Gorditas"/>
              </a:defRPr>
            </a:lvl4pPr>
            <a:lvl5pPr lvl="4" rtl="0">
              <a:spcBef>
                <a:spcPts val="0"/>
              </a:spcBef>
              <a:spcAft>
                <a:spcPts val="0"/>
              </a:spcAft>
              <a:buClr>
                <a:schemeClr val="dk1"/>
              </a:buClr>
              <a:buSzPts val="3400"/>
              <a:buFont typeface="Gorditas"/>
              <a:buNone/>
              <a:defRPr sz="3400" b="1">
                <a:solidFill>
                  <a:schemeClr val="dk1"/>
                </a:solidFill>
                <a:latin typeface="Gorditas"/>
                <a:ea typeface="Gorditas"/>
                <a:cs typeface="Gorditas"/>
                <a:sym typeface="Gorditas"/>
              </a:defRPr>
            </a:lvl5pPr>
            <a:lvl6pPr lvl="5" rtl="0">
              <a:spcBef>
                <a:spcPts val="0"/>
              </a:spcBef>
              <a:spcAft>
                <a:spcPts val="0"/>
              </a:spcAft>
              <a:buClr>
                <a:schemeClr val="dk1"/>
              </a:buClr>
              <a:buSzPts val="3400"/>
              <a:buFont typeface="Gorditas"/>
              <a:buNone/>
              <a:defRPr sz="3400" b="1">
                <a:solidFill>
                  <a:schemeClr val="dk1"/>
                </a:solidFill>
                <a:latin typeface="Gorditas"/>
                <a:ea typeface="Gorditas"/>
                <a:cs typeface="Gorditas"/>
                <a:sym typeface="Gorditas"/>
              </a:defRPr>
            </a:lvl6pPr>
            <a:lvl7pPr lvl="6" rtl="0">
              <a:spcBef>
                <a:spcPts val="0"/>
              </a:spcBef>
              <a:spcAft>
                <a:spcPts val="0"/>
              </a:spcAft>
              <a:buClr>
                <a:schemeClr val="dk1"/>
              </a:buClr>
              <a:buSzPts val="3400"/>
              <a:buFont typeface="Gorditas"/>
              <a:buNone/>
              <a:defRPr sz="3400" b="1">
                <a:solidFill>
                  <a:schemeClr val="dk1"/>
                </a:solidFill>
                <a:latin typeface="Gorditas"/>
                <a:ea typeface="Gorditas"/>
                <a:cs typeface="Gorditas"/>
                <a:sym typeface="Gorditas"/>
              </a:defRPr>
            </a:lvl7pPr>
            <a:lvl8pPr lvl="7" rtl="0">
              <a:spcBef>
                <a:spcPts val="0"/>
              </a:spcBef>
              <a:spcAft>
                <a:spcPts val="0"/>
              </a:spcAft>
              <a:buClr>
                <a:schemeClr val="dk1"/>
              </a:buClr>
              <a:buSzPts val="3400"/>
              <a:buFont typeface="Gorditas"/>
              <a:buNone/>
              <a:defRPr sz="3400" b="1">
                <a:solidFill>
                  <a:schemeClr val="dk1"/>
                </a:solidFill>
                <a:latin typeface="Gorditas"/>
                <a:ea typeface="Gorditas"/>
                <a:cs typeface="Gorditas"/>
                <a:sym typeface="Gorditas"/>
              </a:defRPr>
            </a:lvl8pPr>
            <a:lvl9pPr lvl="8" rtl="0">
              <a:spcBef>
                <a:spcPts val="0"/>
              </a:spcBef>
              <a:spcAft>
                <a:spcPts val="0"/>
              </a:spcAft>
              <a:buClr>
                <a:schemeClr val="dk1"/>
              </a:buClr>
              <a:buSzPts val="3400"/>
              <a:buFont typeface="Gorditas"/>
              <a:buNone/>
              <a:defRPr sz="3400" b="1">
                <a:solidFill>
                  <a:schemeClr val="dk1"/>
                </a:solidFill>
                <a:latin typeface="Gorditas"/>
                <a:ea typeface="Gorditas"/>
                <a:cs typeface="Gorditas"/>
                <a:sym typeface="Gordita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00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8" r:id="rId5"/>
    <p:sldLayoutId id="2147483659" r:id="rId6"/>
    <p:sldLayoutId id="2147483660" r:id="rId7"/>
    <p:sldLayoutId id="2147483661" r:id="rId8"/>
    <p:sldLayoutId id="2147483666" r:id="rId9"/>
    <p:sldLayoutId id="2147483667" r:id="rId10"/>
    <p:sldLayoutId id="2147483669" r:id="rId11"/>
    <p:sldLayoutId id="2147483671" r:id="rId12"/>
    <p:sldLayoutId id="2147483674" r:id="rId13"/>
    <p:sldLayoutId id="2147483679" r:id="rId14"/>
    <p:sldLayoutId id="2147483680" r:id="rId15"/>
    <p:sldLayoutId id="2147483681" r:id="rId16"/>
    <p:sldLayoutId id="2147483682"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Twelfth_root_of_two" TargetMode="External"/><Relationship Id="rId7" Type="http://schemas.openxmlformats.org/officeDocument/2006/relationships/hyperlink" Target="https://en.wikipedia.org/wiki/Minor_third" TargetMode="External"/><Relationship Id="rId2" Type="http://schemas.openxmlformats.org/officeDocument/2006/relationships/hyperlink" Target="https://en.wikipedia.org/wiki/A440_(pitch_standard)" TargetMode="External"/><Relationship Id="rId1" Type="http://schemas.openxmlformats.org/officeDocument/2006/relationships/slideLayout" Target="../slideLayouts/slideLayout10.xml"/><Relationship Id="rId6" Type="http://schemas.openxmlformats.org/officeDocument/2006/relationships/hyperlink" Target="https://en.wikipedia.org/wiki/Whole_tone" TargetMode="External"/><Relationship Id="rId5" Type="http://schemas.openxmlformats.org/officeDocument/2006/relationships/hyperlink" Target="https://en.wikipedia.org/wiki/Semitone" TargetMode="External"/><Relationship Id="rId4" Type="http://schemas.openxmlformats.org/officeDocument/2006/relationships/hyperlink" Target="https://en.wikipedia.org/wiki/Frequency"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Inharmonicity" TargetMode="External"/><Relationship Id="rId7" Type="http://schemas.openxmlformats.org/officeDocument/2006/relationships/image" Target="../media/image7.svg"/><Relationship Id="rId2" Type="http://schemas.openxmlformats.org/officeDocument/2006/relationships/image" Target="../media/image5.png"/><Relationship Id="rId1" Type="http://schemas.openxmlformats.org/officeDocument/2006/relationships/slideLayout" Target="../slideLayouts/slideLayout10.xml"/><Relationship Id="rId6" Type="http://schemas.openxmlformats.org/officeDocument/2006/relationships/image" Target="../media/image6.png"/><Relationship Id="rId5" Type="http://schemas.openxmlformats.org/officeDocument/2006/relationships/hyperlink" Target="https://en.wikipedia.org/wiki/Sharp_(music)" TargetMode="External"/><Relationship Id="rId4" Type="http://schemas.openxmlformats.org/officeDocument/2006/relationships/hyperlink" Target="https://en.wikipedia.org/wiki/Harmonic"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Periodic_function" TargetMode="External"/><Relationship Id="rId2" Type="http://schemas.openxmlformats.org/officeDocument/2006/relationships/image" Target="../media/image8.png"/><Relationship Id="rId1" Type="http://schemas.openxmlformats.org/officeDocument/2006/relationships/slideLayout" Target="../slideLayouts/slideLayout10.xml"/><Relationship Id="rId5" Type="http://schemas.openxmlformats.org/officeDocument/2006/relationships/hyperlink" Target="https://en.wikipedia.org/wiki/Period_(mathematics)" TargetMode="External"/><Relationship Id="rId4" Type="http://schemas.openxmlformats.org/officeDocument/2006/relationships/hyperlink" Target="https://en.wikipedia.org/wiki/Variable_(mathematics)"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10.xml"/><Relationship Id="rId6" Type="http://schemas.openxmlformats.org/officeDocument/2006/relationships/image" Target="../media/image14.png"/><Relationship Id="rId11" Type="http://schemas.openxmlformats.org/officeDocument/2006/relationships/customXml" Target="../ink/ink5.xml"/><Relationship Id="rId5" Type="http://schemas.openxmlformats.org/officeDocument/2006/relationships/customXml" Target="../ink/ink2.xml"/><Relationship Id="rId10" Type="http://schemas.openxmlformats.org/officeDocument/2006/relationships/image" Target="../media/image16.png"/><Relationship Id="rId4" Type="http://schemas.openxmlformats.org/officeDocument/2006/relationships/image" Target="../media/image13.png"/><Relationship Id="rId9" Type="http://schemas.openxmlformats.org/officeDocument/2006/relationships/customXml" Target="../ink/ink4.xml"/></Relationships>
</file>

<file path=ppt/slides/_rels/slide22.xml.rels><?xml version="1.0" encoding="UTF-8" standalone="yes"?>
<Relationships xmlns="http://schemas.openxmlformats.org/package/2006/relationships"><Relationship Id="rId8" Type="http://schemas.openxmlformats.org/officeDocument/2006/relationships/customXml" Target="../ink/ink8.xml"/><Relationship Id="rId13" Type="http://schemas.openxmlformats.org/officeDocument/2006/relationships/image" Target="../media/image23.png"/><Relationship Id="rId18" Type="http://schemas.openxmlformats.org/officeDocument/2006/relationships/customXml" Target="../ink/ink13.xml"/><Relationship Id="rId26" Type="http://schemas.openxmlformats.org/officeDocument/2006/relationships/customXml" Target="../ink/ink17.xml"/><Relationship Id="rId3" Type="http://schemas.openxmlformats.org/officeDocument/2006/relationships/image" Target="../media/image12.png"/><Relationship Id="rId21" Type="http://schemas.openxmlformats.org/officeDocument/2006/relationships/image" Target="../media/image27.png"/><Relationship Id="rId7" Type="http://schemas.openxmlformats.org/officeDocument/2006/relationships/image" Target="../media/image20.png"/><Relationship Id="rId12" Type="http://schemas.openxmlformats.org/officeDocument/2006/relationships/customXml" Target="../ink/ink10.xml"/><Relationship Id="rId17" Type="http://schemas.openxmlformats.org/officeDocument/2006/relationships/image" Target="../media/image25.png"/><Relationship Id="rId25" Type="http://schemas.openxmlformats.org/officeDocument/2006/relationships/image" Target="../media/image29.png"/><Relationship Id="rId2" Type="http://schemas.openxmlformats.org/officeDocument/2006/relationships/image" Target="../media/image18.png"/><Relationship Id="rId16" Type="http://schemas.openxmlformats.org/officeDocument/2006/relationships/customXml" Target="../ink/ink12.xml"/><Relationship Id="rId20" Type="http://schemas.openxmlformats.org/officeDocument/2006/relationships/customXml" Target="../ink/ink14.xml"/><Relationship Id="rId1" Type="http://schemas.openxmlformats.org/officeDocument/2006/relationships/slideLayout" Target="../slideLayouts/slideLayout10.xml"/><Relationship Id="rId6" Type="http://schemas.openxmlformats.org/officeDocument/2006/relationships/customXml" Target="../ink/ink7.xml"/><Relationship Id="rId11" Type="http://schemas.openxmlformats.org/officeDocument/2006/relationships/image" Target="../media/image22.png"/><Relationship Id="rId24" Type="http://schemas.openxmlformats.org/officeDocument/2006/relationships/customXml" Target="../ink/ink16.xml"/><Relationship Id="rId5" Type="http://schemas.openxmlformats.org/officeDocument/2006/relationships/image" Target="../media/image19.png"/><Relationship Id="rId15" Type="http://schemas.openxmlformats.org/officeDocument/2006/relationships/image" Target="../media/image24.png"/><Relationship Id="rId23" Type="http://schemas.openxmlformats.org/officeDocument/2006/relationships/image" Target="../media/image28.png"/><Relationship Id="rId10" Type="http://schemas.openxmlformats.org/officeDocument/2006/relationships/customXml" Target="../ink/ink9.xml"/><Relationship Id="rId19" Type="http://schemas.openxmlformats.org/officeDocument/2006/relationships/image" Target="../media/image26.png"/><Relationship Id="rId4" Type="http://schemas.openxmlformats.org/officeDocument/2006/relationships/customXml" Target="../ink/ink6.xml"/><Relationship Id="rId9" Type="http://schemas.openxmlformats.org/officeDocument/2006/relationships/image" Target="../media/image21.png"/><Relationship Id="rId14" Type="http://schemas.openxmlformats.org/officeDocument/2006/relationships/customXml" Target="../ink/ink11.xml"/><Relationship Id="rId22" Type="http://schemas.openxmlformats.org/officeDocument/2006/relationships/customXml" Target="../ink/ink15.xml"/><Relationship Id="rId27"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33.png"/><Relationship Id="rId4" Type="http://schemas.openxmlformats.org/officeDocument/2006/relationships/notesSlide" Target="../notesSlides/notesSlide14.xml"/></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33.png"/><Relationship Id="rId4" Type="http://schemas.openxmlformats.org/officeDocument/2006/relationships/notesSlide" Target="../notesSlides/notesSlide15.xml"/></Relationships>
</file>

<file path=ppt/slides/_rels/slide2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33.png"/><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hyperlink" Target="https://amzn.to/2ATcKSn" TargetMode="External"/><Relationship Id="rId4" Type="http://schemas.openxmlformats.org/officeDocument/2006/relationships/hyperlink" Target="https://www.npr.org/2016/12/12/505311193/when-it-comes-to-cds-in-2016-mozart-outsells-beyonce-adele-and-drake"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39"/>
          <p:cNvSpPr txBox="1">
            <a:spLocks noGrp="1"/>
          </p:cNvSpPr>
          <p:nvPr>
            <p:ph type="ctrTitle"/>
          </p:nvPr>
        </p:nvSpPr>
        <p:spPr>
          <a:xfrm>
            <a:off x="3294100" y="1556275"/>
            <a:ext cx="5249100" cy="189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Extracting</a:t>
            </a:r>
            <a:endParaRPr dirty="0"/>
          </a:p>
          <a:p>
            <a:pPr marL="0" lvl="0" indent="0" algn="l" rtl="0">
              <a:spcBef>
                <a:spcPts val="0"/>
              </a:spcBef>
              <a:spcAft>
                <a:spcPts val="0"/>
              </a:spcAft>
              <a:buNone/>
            </a:pPr>
            <a:r>
              <a:rPr lang="en-US" dirty="0">
                <a:solidFill>
                  <a:schemeClr val="lt2"/>
                </a:solidFill>
              </a:rPr>
              <a:t>Music Notes</a:t>
            </a:r>
            <a:endParaRPr dirty="0">
              <a:solidFill>
                <a:schemeClr val="lt2"/>
              </a:solidFill>
            </a:endParaRPr>
          </a:p>
          <a:p>
            <a:pPr marL="0" lvl="0" indent="0" algn="l" rtl="0">
              <a:spcBef>
                <a:spcPts val="0"/>
              </a:spcBef>
              <a:spcAft>
                <a:spcPts val="0"/>
              </a:spcAft>
              <a:buNone/>
            </a:pPr>
            <a:r>
              <a:rPr lang="en" dirty="0">
                <a:solidFill>
                  <a:schemeClr val="accent1"/>
                </a:solidFill>
              </a:rPr>
              <a:t>From Melody</a:t>
            </a:r>
            <a:endParaRPr dirty="0">
              <a:solidFill>
                <a:schemeClr val="accent1"/>
              </a:solidFill>
            </a:endParaRPr>
          </a:p>
        </p:txBody>
      </p:sp>
      <p:sp>
        <p:nvSpPr>
          <p:cNvPr id="751" name="Google Shape;751;p39"/>
          <p:cNvSpPr txBox="1">
            <a:spLocks noGrp="1"/>
          </p:cNvSpPr>
          <p:nvPr>
            <p:ph type="subTitle" idx="1"/>
          </p:nvPr>
        </p:nvSpPr>
        <p:spPr>
          <a:xfrm>
            <a:off x="3294100" y="3530875"/>
            <a:ext cx="43440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Tal </a:t>
            </a:r>
            <a:r>
              <a:rPr lang="en" dirty="0" err="1"/>
              <a:t>Sagie</a:t>
            </a:r>
            <a:r>
              <a:rPr lang="en" dirty="0"/>
              <a:t> </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F2BD6-7A4D-7246-9C24-7587D83A6079}"/>
              </a:ext>
            </a:extLst>
          </p:cNvPr>
          <p:cNvSpPr>
            <a:spLocks noGrp="1"/>
          </p:cNvSpPr>
          <p:nvPr>
            <p:ph type="title"/>
          </p:nvPr>
        </p:nvSpPr>
        <p:spPr/>
        <p:txBody>
          <a:bodyPr/>
          <a:lstStyle/>
          <a:p>
            <a:r>
              <a:rPr lang="en-IL" dirty="0"/>
              <a:t>Musical Notes</a:t>
            </a:r>
          </a:p>
        </p:txBody>
      </p:sp>
      <p:sp>
        <p:nvSpPr>
          <p:cNvPr id="3" name="TextBox 2">
            <a:extLst>
              <a:ext uri="{FF2B5EF4-FFF2-40B4-BE49-F238E27FC236}">
                <a16:creationId xmlns:a16="http://schemas.microsoft.com/office/drawing/2014/main" id="{0166CABF-7ED1-BF41-B86C-C5A53F91ABFD}"/>
              </a:ext>
            </a:extLst>
          </p:cNvPr>
          <p:cNvSpPr txBox="1"/>
          <p:nvPr/>
        </p:nvSpPr>
        <p:spPr>
          <a:xfrm>
            <a:off x="720000" y="1266613"/>
            <a:ext cx="7704000" cy="3077766"/>
          </a:xfrm>
          <a:prstGeom prst="rect">
            <a:avLst/>
          </a:prstGeom>
          <a:noFill/>
        </p:spPr>
        <p:txBody>
          <a:bodyPr wrap="square" rtlCol="0">
            <a:spAutoFit/>
          </a:bodyPr>
          <a:lstStyle/>
          <a:p>
            <a:r>
              <a:rPr lang="en-US" sz="1200" dirty="0"/>
              <a:t>Western music divides the octave into twelve notes. For historical reasons, there are seven "natural" sounds, and more</a:t>
            </a:r>
          </a:p>
          <a:p>
            <a:r>
              <a:rPr lang="en-US" sz="1200" dirty="0"/>
              <a:t>Five sounds that are considered as a change of the natural sounds.</a:t>
            </a:r>
          </a:p>
          <a:p>
            <a:r>
              <a:rPr lang="en-US" sz="1200" dirty="0"/>
              <a:t>The names of the sounds in most of the world are: </a:t>
            </a:r>
            <a:r>
              <a:rPr lang="he-IL" sz="1200" dirty="0"/>
              <a:t>דו, רֶה, מִי, פַה, סוֹל, לַה, סִי. </a:t>
            </a:r>
            <a:endParaRPr lang="en-US" sz="1200" dirty="0"/>
          </a:p>
          <a:p>
            <a:r>
              <a:rPr lang="en-US" sz="1200" dirty="0"/>
              <a:t>In the United States, however, the notation C, D, E, F, G, A ,B is used</a:t>
            </a:r>
          </a:p>
          <a:p>
            <a:r>
              <a:rPr lang="en-US" sz="1200" dirty="0"/>
              <a:t>Respectively.</a:t>
            </a:r>
          </a:p>
          <a:p>
            <a:endParaRPr lang="en-US" sz="1200" dirty="0"/>
          </a:p>
          <a:p>
            <a:r>
              <a:rPr lang="en-US" sz="1200" dirty="0"/>
              <a:t>the fifth A (called A</a:t>
            </a:r>
            <a:r>
              <a:rPr lang="en-US" sz="1200" baseline="-25000" dirty="0"/>
              <a:t>4</a:t>
            </a:r>
            <a:r>
              <a:rPr lang="en-US" sz="1200" dirty="0"/>
              <a:t>), tuned to 440 Hz (referred to as </a:t>
            </a:r>
            <a:r>
              <a:rPr lang="en-US" sz="1200" dirty="0">
                <a:hlinkClick r:id="rId2" tooltip="A440 (pitch standard)"/>
              </a:rPr>
              <a:t>A440</a:t>
            </a:r>
            <a:r>
              <a:rPr lang="en-US" sz="1200" dirty="0"/>
              <a:t>).Since every octave is made of twelve steps and since a jump of one octave doubles the frequency (for example, the fifth A is 440 Hz and the higher octave A is 880 Hz), each </a:t>
            </a:r>
            <a:r>
              <a:rPr lang="en-US" sz="1200" dirty="0">
                <a:highlight>
                  <a:srgbClr val="FFFF00"/>
                </a:highlight>
              </a:rPr>
              <a:t>successive pitch </a:t>
            </a:r>
            <a:r>
              <a:rPr lang="en-US" sz="1200" dirty="0"/>
              <a:t>is derived by multiplying (ascending) or dividing (descending) the frequency of the previous pitch by the </a:t>
            </a:r>
            <a:r>
              <a:rPr lang="en-US" sz="1200" dirty="0">
                <a:hlinkClick r:id="rId3" tooltip="Twelfth root of two"/>
              </a:rPr>
              <a:t>twelfth root of two</a:t>
            </a:r>
            <a:r>
              <a:rPr lang="en-US" sz="1200" dirty="0"/>
              <a:t> (approximately 1.059463).For example, to get the </a:t>
            </a:r>
            <a:r>
              <a:rPr lang="en-US" sz="1200" dirty="0">
                <a:hlinkClick r:id="rId4" tooltip="Frequency"/>
              </a:rPr>
              <a:t>frequency</a:t>
            </a:r>
            <a:r>
              <a:rPr lang="en-US" sz="1200" dirty="0"/>
              <a:t> a </a:t>
            </a:r>
            <a:r>
              <a:rPr lang="en-US" sz="1200" dirty="0">
                <a:hlinkClick r:id="rId5" tooltip="Semitone"/>
              </a:rPr>
              <a:t>semitone</a:t>
            </a:r>
            <a:r>
              <a:rPr lang="en-US" sz="1200" dirty="0"/>
              <a:t> up from A</a:t>
            </a:r>
            <a:r>
              <a:rPr lang="en-US" sz="1200" baseline="-25000" dirty="0"/>
              <a:t>4</a:t>
            </a:r>
            <a:r>
              <a:rPr lang="en-US" sz="1200" dirty="0"/>
              <a:t> (A♯</a:t>
            </a:r>
            <a:r>
              <a:rPr lang="en-US" sz="1200" baseline="-25000" dirty="0"/>
              <a:t>4</a:t>
            </a:r>
            <a:r>
              <a:rPr lang="en-US" sz="1200" dirty="0"/>
              <a:t>), multiply 440 by the twelfth root of two. To go from A</a:t>
            </a:r>
            <a:r>
              <a:rPr lang="en-US" sz="1200" baseline="-25000" dirty="0"/>
              <a:t>4</a:t>
            </a:r>
            <a:r>
              <a:rPr lang="en-US" sz="1200" dirty="0"/>
              <a:t> to B</a:t>
            </a:r>
            <a:r>
              <a:rPr lang="en-US" sz="1200" baseline="-25000" dirty="0"/>
              <a:t>4</a:t>
            </a:r>
            <a:r>
              <a:rPr lang="en-US" sz="1200" dirty="0"/>
              <a:t> (up a </a:t>
            </a:r>
            <a:r>
              <a:rPr lang="en-US" sz="1200" dirty="0">
                <a:hlinkClick r:id="rId6" tooltip="Whole tone"/>
              </a:rPr>
              <a:t>whole tone</a:t>
            </a:r>
            <a:r>
              <a:rPr lang="en-US" sz="1200" dirty="0"/>
              <a:t>, or two semitones), multiply 440 twice by the twelfth root of two (or just by the sixth root of two, approximately 1.122462). To go from A</a:t>
            </a:r>
            <a:r>
              <a:rPr lang="en-US" sz="1200" baseline="-25000" dirty="0"/>
              <a:t>4</a:t>
            </a:r>
            <a:r>
              <a:rPr lang="en-US" sz="1200" dirty="0"/>
              <a:t> to C</a:t>
            </a:r>
            <a:r>
              <a:rPr lang="en-US" sz="1200" baseline="-25000" dirty="0"/>
              <a:t>5</a:t>
            </a:r>
            <a:r>
              <a:rPr lang="en-US" sz="1200" dirty="0"/>
              <a:t> (which is a </a:t>
            </a:r>
            <a:r>
              <a:rPr lang="en-US" sz="1200" dirty="0">
                <a:hlinkClick r:id="rId7" tooltip="Minor third"/>
              </a:rPr>
              <a:t>minor third</a:t>
            </a:r>
            <a:r>
              <a:rPr lang="en-US" sz="1200" dirty="0"/>
              <a:t>), multiply 440 three times by the twelfth root of two, (or just by the fourth root of two, approximately 1.189207).</a:t>
            </a:r>
          </a:p>
          <a:p>
            <a:endParaRPr lang="en-IL" sz="1200" dirty="0"/>
          </a:p>
        </p:txBody>
      </p:sp>
    </p:spTree>
    <p:extLst>
      <p:ext uri="{BB962C8B-B14F-4D97-AF65-F5344CB8AC3E}">
        <p14:creationId xmlns:p14="http://schemas.microsoft.com/office/powerpoint/2010/main" val="3654445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5"/>
        <p:cNvGrpSpPr/>
        <p:nvPr/>
      </p:nvGrpSpPr>
      <p:grpSpPr>
        <a:xfrm>
          <a:off x="0" y="0"/>
          <a:ext cx="0" cy="0"/>
          <a:chOff x="0" y="0"/>
          <a:chExt cx="0" cy="0"/>
        </a:xfrm>
      </p:grpSpPr>
      <p:sp>
        <p:nvSpPr>
          <p:cNvPr id="966" name="Google Shape;966;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dirty="0"/>
              <a:t>Equation For the Frequency Table</a:t>
            </a:r>
            <a:br>
              <a:rPr lang="en-US" dirty="0"/>
            </a:br>
            <a:endParaRPr dirty="0"/>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405CD087-1707-3841-903E-24167C8190DB}"/>
                  </a:ext>
                </a:extLst>
              </p:cNvPr>
              <p:cNvSpPr txBox="1"/>
              <p:nvPr/>
            </p:nvSpPr>
            <p:spPr>
              <a:xfrm>
                <a:off x="595453" y="1224904"/>
                <a:ext cx="7828547" cy="1637243"/>
              </a:xfrm>
              <a:prstGeom prst="rect">
                <a:avLst/>
              </a:prstGeom>
              <a:noFill/>
            </p:spPr>
            <p:txBody>
              <a:bodyPr wrap="square" rtlCol="0">
                <a:spAutoFit/>
              </a:bodyPr>
              <a:lstStyle/>
              <a:p>
                <a:r>
                  <a:rPr lang="en-US" sz="1200" dirty="0">
                    <a:latin typeface="+mj-lt"/>
                  </a:rPr>
                  <a:t>The basic formula for the frequency of the notes of the equal tempered scale is given by:</a:t>
                </a:r>
              </a:p>
              <a:p>
                <a:endParaRPr lang="en-US" sz="1200" b="0" i="1" dirty="0">
                  <a:latin typeface="+mj-lt"/>
                </a:endParaRPr>
              </a:p>
              <a:p>
                <a:pPr/>
                <a14:m>
                  <m:oMathPara xmlns:m="http://schemas.openxmlformats.org/officeDocument/2006/math">
                    <m:oMathParaPr>
                      <m:jc m:val="centerGroup"/>
                    </m:oMathParaPr>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𝑓</m:t>
                          </m:r>
                        </m:e>
                        <m:sub>
                          <m:r>
                            <a:rPr lang="en-US" sz="1200" b="0" i="1" smtClean="0">
                              <a:latin typeface="Cambria Math" panose="02040503050406030204" pitchFamily="18" charset="0"/>
                            </a:rPr>
                            <m:t>𝑛</m:t>
                          </m:r>
                        </m:sub>
                      </m:sSub>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𝑓</m:t>
                          </m:r>
                        </m:e>
                        <m:sub>
                          <m:r>
                            <a:rPr lang="en-US" sz="1200" b="0" i="1" smtClean="0">
                              <a:latin typeface="Cambria Math" panose="02040503050406030204" pitchFamily="18" charset="0"/>
                            </a:rPr>
                            <m:t>0</m:t>
                          </m:r>
                        </m:sub>
                      </m:sSub>
                      <m:r>
                        <a:rPr lang="en-US" sz="1200" i="1" smtClean="0">
                          <a:latin typeface="Cambria Math" panose="02040503050406030204" pitchFamily="18" charset="0"/>
                          <a:ea typeface="Cambria Math" panose="02040503050406030204" pitchFamily="18" charset="0"/>
                        </a:rPr>
                        <m:t>∙</m:t>
                      </m:r>
                      <m:sSup>
                        <m:sSupPr>
                          <m:ctrlPr>
                            <a:rPr lang="en-US" sz="1200" b="0" i="1" smtClean="0">
                              <a:latin typeface="Cambria Math" panose="02040503050406030204" pitchFamily="18" charset="0"/>
                              <a:ea typeface="Cambria Math" panose="02040503050406030204" pitchFamily="18" charset="0"/>
                            </a:rPr>
                          </m:ctrlPr>
                        </m:sSupPr>
                        <m:e>
                          <m:r>
                            <a:rPr lang="en-US" sz="1200" b="0" i="1" smtClean="0">
                              <a:latin typeface="Cambria Math" panose="02040503050406030204" pitchFamily="18" charset="0"/>
                              <a:ea typeface="Cambria Math" panose="02040503050406030204" pitchFamily="18" charset="0"/>
                            </a:rPr>
                            <m:t>𝑎</m:t>
                          </m:r>
                        </m:e>
                        <m:sup>
                          <m:r>
                            <a:rPr lang="en-US" sz="1200" b="0" i="1" smtClean="0">
                              <a:latin typeface="Cambria Math" panose="02040503050406030204" pitchFamily="18" charset="0"/>
                              <a:ea typeface="Cambria Math" panose="02040503050406030204" pitchFamily="18" charset="0"/>
                            </a:rPr>
                            <m:t>𝑛</m:t>
                          </m:r>
                        </m:sup>
                      </m:sSup>
                    </m:oMath>
                  </m:oMathPara>
                </a14:m>
                <a:endParaRPr lang="en-US" sz="1200" b="0" dirty="0">
                  <a:latin typeface="+mj-lt"/>
                  <a:ea typeface="Cambria Math" panose="02040503050406030204" pitchFamily="18" charset="0"/>
                </a:endParaRPr>
              </a:p>
              <a:p>
                <a:endParaRPr lang="en-US" sz="1200" dirty="0">
                  <a:latin typeface="+mj-lt"/>
                </a:endParaRPr>
              </a:p>
              <a:p>
                <a:r>
                  <a:rPr lang="en-US" sz="1200" dirty="0">
                    <a:latin typeface="+mj-lt"/>
                  </a:rPr>
                  <a:t>where </a:t>
                </a: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𝑓</m:t>
                        </m:r>
                      </m:e>
                      <m:sub>
                        <m:r>
                          <a:rPr lang="en-US" sz="1200" i="1">
                            <a:latin typeface="Cambria Math" panose="02040503050406030204" pitchFamily="18" charset="0"/>
                          </a:rPr>
                          <m:t>0</m:t>
                        </m:r>
                      </m:sub>
                    </m:sSub>
                    <m:r>
                      <a:rPr lang="en-US" sz="1200" i="1">
                        <a:latin typeface="Cambria Math" panose="02040503050406030204" pitchFamily="18" charset="0"/>
                      </a:rPr>
                      <m:t> </m:t>
                    </m:r>
                  </m:oMath>
                </a14:m>
                <a:r>
                  <a:rPr lang="en-US" sz="1200" dirty="0">
                    <a:latin typeface="+mj-lt"/>
                  </a:rPr>
                  <a:t>= the frequency of one fixed note which must be defined. A common choice is setting the A above</a:t>
                </a:r>
              </a:p>
              <a:p>
                <a:r>
                  <a:rPr lang="en-US" sz="1200" dirty="0">
                    <a:latin typeface="+mj-lt"/>
                  </a:rPr>
                  <a:t>middle C(A4) at </a:t>
                </a: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𝑓</m:t>
                        </m:r>
                      </m:e>
                      <m:sub>
                        <m:r>
                          <a:rPr lang="en-US" sz="1200" i="1">
                            <a:latin typeface="Cambria Math" panose="02040503050406030204" pitchFamily="18" charset="0"/>
                          </a:rPr>
                          <m:t>0</m:t>
                        </m:r>
                      </m:sub>
                    </m:sSub>
                  </m:oMath>
                </a14:m>
                <a:r>
                  <a:rPr lang="en-US" sz="1200" dirty="0">
                    <a:latin typeface="+mj-lt"/>
                  </a:rPr>
                  <a:t> =440 Hz, </a:t>
                </a:r>
                <a14:m>
                  <m:oMath xmlns:m="http://schemas.openxmlformats.org/officeDocument/2006/math">
                    <m:r>
                      <a:rPr lang="en-US" sz="1200" b="0" i="1" smtClean="0">
                        <a:latin typeface="Cambria Math" panose="02040503050406030204" pitchFamily="18" charset="0"/>
                      </a:rPr>
                      <m:t>𝑛</m:t>
                    </m:r>
                  </m:oMath>
                </a14:m>
                <a:r>
                  <a:rPr lang="en-US" sz="1200" dirty="0">
                    <a:latin typeface="+mj-lt"/>
                  </a:rPr>
                  <a:t> = number of half steps away from the fixed note you are, </a:t>
                </a: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𝑓</m:t>
                        </m:r>
                      </m:e>
                      <m:sub>
                        <m:r>
                          <a:rPr lang="en-US" sz="1200" b="0" i="1" smtClean="0">
                            <a:latin typeface="Cambria Math" panose="02040503050406030204" pitchFamily="18" charset="0"/>
                          </a:rPr>
                          <m:t>𝑛</m:t>
                        </m:r>
                      </m:sub>
                    </m:sSub>
                    <m:r>
                      <a:rPr lang="en-US" sz="1200" i="1">
                        <a:latin typeface="Cambria Math" panose="02040503050406030204" pitchFamily="18" charset="0"/>
                      </a:rPr>
                      <m:t> </m:t>
                    </m:r>
                  </m:oMath>
                </a14:m>
                <a:r>
                  <a:rPr lang="en-US" sz="1200" dirty="0">
                    <a:latin typeface="+mj-lt"/>
                  </a:rPr>
                  <a:t>= the frequency of</a:t>
                </a:r>
              </a:p>
              <a:p>
                <a:r>
                  <a:rPr lang="en-US" sz="1200" dirty="0">
                    <a:latin typeface="+mj-lt"/>
                  </a:rPr>
                  <a:t>the notes </a:t>
                </a:r>
                <a14:m>
                  <m:oMath xmlns:m="http://schemas.openxmlformats.org/officeDocument/2006/math">
                    <m:r>
                      <a:rPr lang="en-US" sz="1200" i="1">
                        <a:latin typeface="Cambria Math" panose="02040503050406030204" pitchFamily="18" charset="0"/>
                      </a:rPr>
                      <m:t>𝑛</m:t>
                    </m:r>
                  </m:oMath>
                </a14:m>
                <a:r>
                  <a:rPr lang="en-US" sz="1200" dirty="0">
                    <a:latin typeface="+mj-lt"/>
                  </a:rPr>
                  <a:t> half steps away, a = </a:t>
                </a:r>
                <a14:m>
                  <m:oMath xmlns:m="http://schemas.openxmlformats.org/officeDocument/2006/math">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2</m:t>
                        </m:r>
                      </m:e>
                      <m:sup>
                        <m:f>
                          <m:fPr>
                            <m:ctrlPr>
                              <a:rPr lang="en-US" sz="1200" b="0" i="1" smtClean="0">
                                <a:latin typeface="Cambria Math" panose="02040503050406030204" pitchFamily="18" charset="0"/>
                              </a:rPr>
                            </m:ctrlPr>
                          </m:fPr>
                          <m:num>
                            <m:r>
                              <a:rPr lang="en-US" sz="1200" b="0" i="1" smtClean="0">
                                <a:latin typeface="Cambria Math" panose="02040503050406030204" pitchFamily="18" charset="0"/>
                              </a:rPr>
                              <m:t>1</m:t>
                            </m:r>
                          </m:num>
                          <m:den>
                            <m:r>
                              <a:rPr lang="en-US" sz="1200" b="0" i="1" smtClean="0">
                                <a:latin typeface="Cambria Math" panose="02040503050406030204" pitchFamily="18" charset="0"/>
                              </a:rPr>
                              <m:t>12</m:t>
                            </m:r>
                          </m:den>
                        </m:f>
                      </m:sup>
                    </m:sSup>
                  </m:oMath>
                </a14:m>
                <a:endParaRPr lang="en-US" sz="1200" dirty="0">
                  <a:latin typeface="+mj-lt"/>
                </a:endParaRPr>
              </a:p>
              <a:p>
                <a:endParaRPr lang="en-US" sz="1200" dirty="0">
                  <a:latin typeface="+mj-lt"/>
                </a:endParaRPr>
              </a:p>
            </p:txBody>
          </p:sp>
        </mc:Choice>
        <mc:Fallback xmlns="">
          <p:sp>
            <p:nvSpPr>
              <p:cNvPr id="2" name="TextBox 1">
                <a:extLst>
                  <a:ext uri="{FF2B5EF4-FFF2-40B4-BE49-F238E27FC236}">
                    <a16:creationId xmlns:a16="http://schemas.microsoft.com/office/drawing/2014/main" id="{405CD087-1707-3841-903E-24167C8190DB}"/>
                  </a:ext>
                </a:extLst>
              </p:cNvPr>
              <p:cNvSpPr txBox="1">
                <a:spLocks noRot="1" noChangeAspect="1" noMove="1" noResize="1" noEditPoints="1" noAdjustHandles="1" noChangeArrowheads="1" noChangeShapeType="1" noTextEdit="1"/>
              </p:cNvSpPr>
              <p:nvPr/>
            </p:nvSpPr>
            <p:spPr>
              <a:xfrm>
                <a:off x="595453" y="1224904"/>
                <a:ext cx="7828547" cy="1637243"/>
              </a:xfrm>
              <a:prstGeom prst="rect">
                <a:avLst/>
              </a:prstGeom>
              <a:blipFill>
                <a:blip r:embed="rId3"/>
                <a:stretch>
                  <a:fillRect/>
                </a:stretch>
              </a:blipFill>
            </p:spPr>
            <p:txBody>
              <a:bodyPr/>
              <a:lstStyle/>
              <a:p>
                <a:r>
                  <a:rPr lang="en-IL">
                    <a:noFill/>
                  </a:rPr>
                  <a:t> </a:t>
                </a:r>
              </a:p>
            </p:txBody>
          </p:sp>
        </mc:Fallback>
      </mc:AlternateContent>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4A505C-4C85-4C47-98FC-89003C6518D3}"/>
              </a:ext>
            </a:extLst>
          </p:cNvPr>
          <p:cNvPicPr>
            <a:picLocks noChangeAspect="1"/>
          </p:cNvPicPr>
          <p:nvPr/>
        </p:nvPicPr>
        <p:blipFill>
          <a:blip r:embed="rId2"/>
          <a:stretch>
            <a:fillRect/>
          </a:stretch>
        </p:blipFill>
        <p:spPr>
          <a:xfrm>
            <a:off x="913417" y="443179"/>
            <a:ext cx="2459703" cy="2607655"/>
          </a:xfrm>
          <a:prstGeom prst="rect">
            <a:avLst/>
          </a:prstGeom>
        </p:spPr>
      </p:pic>
      <p:sp>
        <p:nvSpPr>
          <p:cNvPr id="4" name="TextBox 3">
            <a:extLst>
              <a:ext uri="{FF2B5EF4-FFF2-40B4-BE49-F238E27FC236}">
                <a16:creationId xmlns:a16="http://schemas.microsoft.com/office/drawing/2014/main" id="{E180999A-1375-E94A-82B0-C17AD6B579F1}"/>
              </a:ext>
            </a:extLst>
          </p:cNvPr>
          <p:cNvSpPr txBox="1"/>
          <p:nvPr/>
        </p:nvSpPr>
        <p:spPr>
          <a:xfrm>
            <a:off x="4572000" y="416730"/>
            <a:ext cx="3325707" cy="2677656"/>
          </a:xfrm>
          <a:prstGeom prst="rect">
            <a:avLst/>
          </a:prstGeom>
          <a:noFill/>
        </p:spPr>
        <p:txBody>
          <a:bodyPr wrap="square" rtlCol="0">
            <a:spAutoFit/>
          </a:bodyPr>
          <a:lstStyle/>
          <a:p>
            <a:pPr rtl="1"/>
            <a:r>
              <a:rPr lang="en-US" sz="1200" dirty="0"/>
              <a:t>values in </a:t>
            </a:r>
            <a:r>
              <a:rPr lang="en-US" sz="1200" b="1" dirty="0"/>
              <a:t>bold</a:t>
            </a:r>
            <a:r>
              <a:rPr lang="en-US" sz="1200" dirty="0"/>
              <a:t> are exact on an ideal piano. Keys shaded gray are rare and only appear on extended pianos. The normally included 88 keys have been numbered 1–88, with the extra low keys numbered 89–97 and the extra high keys numbered 98–108</a:t>
            </a:r>
          </a:p>
          <a:p>
            <a:pPr rtl="1"/>
            <a:endParaRPr lang="en-US" sz="1200" dirty="0"/>
          </a:p>
          <a:p>
            <a:pPr rtl="1"/>
            <a:r>
              <a:rPr lang="en-US" sz="1200" dirty="0"/>
              <a:t>This list of frequencies is for a theoretically ideal piano. On an actual piano the ratio between semitones is slightly larger, especially at the high and low ends, where string stiffness causes </a:t>
            </a:r>
            <a:r>
              <a:rPr lang="en-US" sz="1200" dirty="0">
                <a:hlinkClick r:id="rId3" tooltip="Inharmonicity"/>
              </a:rPr>
              <a:t>inharmonicity</a:t>
            </a:r>
            <a:r>
              <a:rPr lang="en-US" sz="1200" dirty="0"/>
              <a:t>, i.e., the tendency for the </a:t>
            </a:r>
            <a:r>
              <a:rPr lang="en-US" sz="1200" dirty="0">
                <a:hlinkClick r:id="rId4" tooltip="Harmonic"/>
              </a:rPr>
              <a:t>harmonic</a:t>
            </a:r>
            <a:r>
              <a:rPr lang="en-US" sz="1200" dirty="0"/>
              <a:t> makeup of each note to run </a:t>
            </a:r>
            <a:r>
              <a:rPr lang="en-US" sz="1200" dirty="0">
                <a:hlinkClick r:id="rId5" tooltip="Sharp (music)"/>
              </a:rPr>
              <a:t>sharp</a:t>
            </a:r>
            <a:r>
              <a:rPr lang="en-US" sz="1200" dirty="0"/>
              <a:t>.</a:t>
            </a:r>
          </a:p>
        </p:txBody>
      </p:sp>
      <p:pic>
        <p:nvPicPr>
          <p:cNvPr id="6" name="Graphic 5">
            <a:extLst>
              <a:ext uri="{FF2B5EF4-FFF2-40B4-BE49-F238E27FC236}">
                <a16:creationId xmlns:a16="http://schemas.microsoft.com/office/drawing/2014/main" id="{A244A405-B582-3844-8D7D-765EAFD99F7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42347" y="3375660"/>
            <a:ext cx="4953000" cy="952500"/>
          </a:xfrm>
          <a:prstGeom prst="rect">
            <a:avLst/>
          </a:prstGeom>
        </p:spPr>
      </p:pic>
      <p:sp>
        <p:nvSpPr>
          <p:cNvPr id="7" name="TextBox 6">
            <a:extLst>
              <a:ext uri="{FF2B5EF4-FFF2-40B4-BE49-F238E27FC236}">
                <a16:creationId xmlns:a16="http://schemas.microsoft.com/office/drawing/2014/main" id="{9BD5FC03-B571-FD4B-ADDA-C3CBEB606A6A}"/>
              </a:ext>
            </a:extLst>
          </p:cNvPr>
          <p:cNvSpPr txBox="1"/>
          <p:nvPr/>
        </p:nvSpPr>
        <p:spPr>
          <a:xfrm>
            <a:off x="1842347" y="4328160"/>
            <a:ext cx="4971626" cy="523220"/>
          </a:xfrm>
          <a:prstGeom prst="rect">
            <a:avLst/>
          </a:prstGeom>
          <a:noFill/>
        </p:spPr>
        <p:txBody>
          <a:bodyPr wrap="square" rtlCol="0">
            <a:spAutoFit/>
          </a:bodyPr>
          <a:lstStyle/>
          <a:p>
            <a:r>
              <a:rPr lang="en-US" dirty="0"/>
              <a:t>An 88-key piano, with the octaves numbered and Middle C (C4,cyan) and A440 (A4,yellow) highlighted</a:t>
            </a:r>
            <a:endParaRPr lang="en-IL" dirty="0"/>
          </a:p>
        </p:txBody>
      </p:sp>
    </p:spTree>
    <p:extLst>
      <p:ext uri="{BB962C8B-B14F-4D97-AF65-F5344CB8AC3E}">
        <p14:creationId xmlns:p14="http://schemas.microsoft.com/office/powerpoint/2010/main" val="39823257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45"/>
          <p:cNvSpPr/>
          <p:nvPr/>
        </p:nvSpPr>
        <p:spPr>
          <a:xfrm>
            <a:off x="5310828" y="3866289"/>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5"/>
          <p:cNvSpPr/>
          <p:nvPr/>
        </p:nvSpPr>
        <p:spPr>
          <a:xfrm>
            <a:off x="5310828" y="2578100"/>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5"/>
          <p:cNvSpPr/>
          <p:nvPr/>
        </p:nvSpPr>
        <p:spPr>
          <a:xfrm>
            <a:off x="658913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5"/>
          <p:cNvSpPr/>
          <p:nvPr/>
        </p:nvSpPr>
        <p:spPr>
          <a:xfrm>
            <a:off x="5310729" y="44"/>
            <a:ext cx="1278318" cy="2578117"/>
          </a:xfrm>
          <a:custGeom>
            <a:avLst/>
            <a:gdLst/>
            <a:ahLst/>
            <a:cxnLst/>
            <a:rect l="l" t="t" r="r" b="b"/>
            <a:pathLst>
              <a:path w="36871" h="65244" extrusionOk="0">
                <a:moveTo>
                  <a:pt x="1" y="0"/>
                </a:moveTo>
                <a:lnTo>
                  <a:pt x="1" y="65244"/>
                </a:lnTo>
                <a:lnTo>
                  <a:pt x="36870" y="65244"/>
                </a:lnTo>
                <a:lnTo>
                  <a:pt x="368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5"/>
          <p:cNvSpPr/>
          <p:nvPr/>
        </p:nvSpPr>
        <p:spPr>
          <a:xfrm>
            <a:off x="6589039" y="1288233"/>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5"/>
          <p:cNvSpPr/>
          <p:nvPr/>
        </p:nvSpPr>
        <p:spPr>
          <a:xfrm>
            <a:off x="7865589" y="1288233"/>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5"/>
          <p:cNvSpPr/>
          <p:nvPr/>
        </p:nvSpPr>
        <p:spPr>
          <a:xfrm>
            <a:off x="7865589" y="44"/>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5"/>
          <p:cNvSpPr/>
          <p:nvPr/>
        </p:nvSpPr>
        <p:spPr>
          <a:xfrm>
            <a:off x="6589039" y="44"/>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5"/>
          <p:cNvSpPr/>
          <p:nvPr/>
        </p:nvSpPr>
        <p:spPr>
          <a:xfrm>
            <a:off x="786568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5"/>
          <p:cNvSpPr/>
          <p:nvPr/>
        </p:nvSpPr>
        <p:spPr>
          <a:xfrm>
            <a:off x="786568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5"/>
          <p:cNvSpPr/>
          <p:nvPr/>
        </p:nvSpPr>
        <p:spPr>
          <a:xfrm>
            <a:off x="658913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5"/>
          <p:cNvSpPr txBox="1">
            <a:spLocks noGrp="1"/>
          </p:cNvSpPr>
          <p:nvPr>
            <p:ph type="title"/>
          </p:nvPr>
        </p:nvSpPr>
        <p:spPr>
          <a:xfrm>
            <a:off x="797275" y="1945628"/>
            <a:ext cx="3739200" cy="1915500"/>
          </a:xfrm>
          <a:prstGeom prst="rect">
            <a:avLst/>
          </a:prstGeom>
        </p:spPr>
        <p:txBody>
          <a:bodyPr spcFirstLastPara="1" wrap="square" lIns="91425" tIns="91425" rIns="91425" bIns="91425" anchor="ctr" anchorCtr="0">
            <a:noAutofit/>
          </a:bodyPr>
          <a:lstStyle/>
          <a:p>
            <a:pPr lvl="0"/>
            <a:r>
              <a:rPr lang="en-US" dirty="0"/>
              <a:t>The Procedure</a:t>
            </a:r>
          </a:p>
        </p:txBody>
      </p:sp>
      <p:sp>
        <p:nvSpPr>
          <p:cNvPr id="849" name="Google Shape;849;p45"/>
          <p:cNvSpPr txBox="1">
            <a:spLocks noGrp="1"/>
          </p:cNvSpPr>
          <p:nvPr>
            <p:ph type="title" idx="2"/>
          </p:nvPr>
        </p:nvSpPr>
        <p:spPr>
          <a:xfrm>
            <a:off x="896625" y="780553"/>
            <a:ext cx="1156500" cy="106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851" name="Google Shape;851;p45"/>
          <p:cNvSpPr/>
          <p:nvPr/>
        </p:nvSpPr>
        <p:spPr>
          <a:xfrm>
            <a:off x="5730873" y="4112705"/>
            <a:ext cx="286128" cy="762402"/>
          </a:xfrm>
          <a:custGeom>
            <a:avLst/>
            <a:gdLst/>
            <a:ahLst/>
            <a:cxnLst/>
            <a:rect l="l" t="t" r="r" b="b"/>
            <a:pathLst>
              <a:path w="7241" h="19294" extrusionOk="0">
                <a:moveTo>
                  <a:pt x="4813" y="15192"/>
                </a:moveTo>
                <a:lnTo>
                  <a:pt x="5231" y="15234"/>
                </a:lnTo>
                <a:lnTo>
                  <a:pt x="5608" y="15317"/>
                </a:lnTo>
                <a:lnTo>
                  <a:pt x="5901" y="15443"/>
                </a:lnTo>
                <a:lnTo>
                  <a:pt x="6027" y="15569"/>
                </a:lnTo>
                <a:lnTo>
                  <a:pt x="6110" y="15652"/>
                </a:lnTo>
                <a:lnTo>
                  <a:pt x="6194" y="15778"/>
                </a:lnTo>
                <a:lnTo>
                  <a:pt x="6194" y="15903"/>
                </a:lnTo>
                <a:lnTo>
                  <a:pt x="6236" y="16029"/>
                </a:lnTo>
                <a:lnTo>
                  <a:pt x="6194" y="16196"/>
                </a:lnTo>
                <a:lnTo>
                  <a:pt x="6110" y="16489"/>
                </a:lnTo>
                <a:lnTo>
                  <a:pt x="5901" y="16782"/>
                </a:lnTo>
                <a:lnTo>
                  <a:pt x="5608" y="17075"/>
                </a:lnTo>
                <a:lnTo>
                  <a:pt x="5231" y="17368"/>
                </a:lnTo>
                <a:lnTo>
                  <a:pt x="4813" y="17661"/>
                </a:lnTo>
                <a:lnTo>
                  <a:pt x="4311" y="17870"/>
                </a:lnTo>
                <a:lnTo>
                  <a:pt x="3767" y="18080"/>
                </a:lnTo>
                <a:lnTo>
                  <a:pt x="3223" y="18247"/>
                </a:lnTo>
                <a:lnTo>
                  <a:pt x="2720" y="18331"/>
                </a:lnTo>
                <a:lnTo>
                  <a:pt x="2260" y="18373"/>
                </a:lnTo>
                <a:lnTo>
                  <a:pt x="1842" y="18331"/>
                </a:lnTo>
                <a:lnTo>
                  <a:pt x="1465" y="18247"/>
                </a:lnTo>
                <a:lnTo>
                  <a:pt x="1172" y="18121"/>
                </a:lnTo>
                <a:lnTo>
                  <a:pt x="1046" y="17996"/>
                </a:lnTo>
                <a:lnTo>
                  <a:pt x="963" y="17912"/>
                </a:lnTo>
                <a:lnTo>
                  <a:pt x="879" y="17787"/>
                </a:lnTo>
                <a:lnTo>
                  <a:pt x="879" y="17661"/>
                </a:lnTo>
                <a:lnTo>
                  <a:pt x="837" y="17536"/>
                </a:lnTo>
                <a:lnTo>
                  <a:pt x="879" y="17368"/>
                </a:lnTo>
                <a:lnTo>
                  <a:pt x="963" y="17075"/>
                </a:lnTo>
                <a:lnTo>
                  <a:pt x="1172" y="16782"/>
                </a:lnTo>
                <a:lnTo>
                  <a:pt x="1465" y="16489"/>
                </a:lnTo>
                <a:lnTo>
                  <a:pt x="1842" y="16196"/>
                </a:lnTo>
                <a:lnTo>
                  <a:pt x="2260" y="15903"/>
                </a:lnTo>
                <a:lnTo>
                  <a:pt x="2762" y="15652"/>
                </a:lnTo>
                <a:lnTo>
                  <a:pt x="3306" y="15485"/>
                </a:lnTo>
                <a:lnTo>
                  <a:pt x="3850" y="15317"/>
                </a:lnTo>
                <a:lnTo>
                  <a:pt x="4353" y="15234"/>
                </a:lnTo>
                <a:lnTo>
                  <a:pt x="4813" y="15192"/>
                </a:lnTo>
                <a:close/>
                <a:moveTo>
                  <a:pt x="6236" y="1"/>
                </a:moveTo>
                <a:lnTo>
                  <a:pt x="6236" y="14857"/>
                </a:lnTo>
                <a:lnTo>
                  <a:pt x="5817" y="14606"/>
                </a:lnTo>
                <a:lnTo>
                  <a:pt x="5399" y="14439"/>
                </a:lnTo>
                <a:lnTo>
                  <a:pt x="4897" y="14313"/>
                </a:lnTo>
                <a:lnTo>
                  <a:pt x="4353" y="14271"/>
                </a:lnTo>
                <a:lnTo>
                  <a:pt x="3808" y="14271"/>
                </a:lnTo>
                <a:lnTo>
                  <a:pt x="3223" y="14355"/>
                </a:lnTo>
                <a:lnTo>
                  <a:pt x="2679" y="14522"/>
                </a:lnTo>
                <a:lnTo>
                  <a:pt x="2134" y="14732"/>
                </a:lnTo>
                <a:lnTo>
                  <a:pt x="1800" y="14857"/>
                </a:lnTo>
                <a:lnTo>
                  <a:pt x="1507" y="15025"/>
                </a:lnTo>
                <a:lnTo>
                  <a:pt x="1214" y="15234"/>
                </a:lnTo>
                <a:lnTo>
                  <a:pt x="963" y="15401"/>
                </a:lnTo>
                <a:lnTo>
                  <a:pt x="753" y="15652"/>
                </a:lnTo>
                <a:lnTo>
                  <a:pt x="544" y="15862"/>
                </a:lnTo>
                <a:lnTo>
                  <a:pt x="377" y="16071"/>
                </a:lnTo>
                <a:lnTo>
                  <a:pt x="251" y="16322"/>
                </a:lnTo>
                <a:lnTo>
                  <a:pt x="126" y="16531"/>
                </a:lnTo>
                <a:lnTo>
                  <a:pt x="42" y="16782"/>
                </a:lnTo>
                <a:lnTo>
                  <a:pt x="0" y="17033"/>
                </a:lnTo>
                <a:lnTo>
                  <a:pt x="0" y="17284"/>
                </a:lnTo>
                <a:lnTo>
                  <a:pt x="42" y="17494"/>
                </a:lnTo>
                <a:lnTo>
                  <a:pt x="84" y="17745"/>
                </a:lnTo>
                <a:lnTo>
                  <a:pt x="168" y="17954"/>
                </a:lnTo>
                <a:lnTo>
                  <a:pt x="293" y="18205"/>
                </a:lnTo>
                <a:lnTo>
                  <a:pt x="460" y="18414"/>
                </a:lnTo>
                <a:lnTo>
                  <a:pt x="670" y="18582"/>
                </a:lnTo>
                <a:lnTo>
                  <a:pt x="879" y="18749"/>
                </a:lnTo>
                <a:lnTo>
                  <a:pt x="1088" y="18875"/>
                </a:lnTo>
                <a:lnTo>
                  <a:pt x="1381" y="19000"/>
                </a:lnTo>
                <a:lnTo>
                  <a:pt x="1632" y="19126"/>
                </a:lnTo>
                <a:lnTo>
                  <a:pt x="2260" y="19251"/>
                </a:lnTo>
                <a:lnTo>
                  <a:pt x="2888" y="19293"/>
                </a:lnTo>
                <a:lnTo>
                  <a:pt x="3599" y="19251"/>
                </a:lnTo>
                <a:lnTo>
                  <a:pt x="4269" y="19084"/>
                </a:lnTo>
                <a:lnTo>
                  <a:pt x="4604" y="19000"/>
                </a:lnTo>
                <a:lnTo>
                  <a:pt x="4938" y="18833"/>
                </a:lnTo>
                <a:lnTo>
                  <a:pt x="5482" y="18582"/>
                </a:lnTo>
                <a:lnTo>
                  <a:pt x="5943" y="18289"/>
                </a:lnTo>
                <a:lnTo>
                  <a:pt x="6361" y="17954"/>
                </a:lnTo>
                <a:lnTo>
                  <a:pt x="6696" y="17619"/>
                </a:lnTo>
                <a:lnTo>
                  <a:pt x="6947" y="17243"/>
                </a:lnTo>
                <a:lnTo>
                  <a:pt x="7156" y="16866"/>
                </a:lnTo>
                <a:lnTo>
                  <a:pt x="7240" y="16447"/>
                </a:lnTo>
                <a:lnTo>
                  <a:pt x="7240" y="16280"/>
                </a:lnTo>
                <a:lnTo>
                  <a:pt x="7240" y="16071"/>
                </a:lnTo>
                <a:lnTo>
                  <a:pt x="72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5"/>
          <p:cNvSpPr/>
          <p:nvPr/>
        </p:nvSpPr>
        <p:spPr>
          <a:xfrm>
            <a:off x="5735812" y="2811239"/>
            <a:ext cx="390329" cy="755803"/>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 name="Google Shape;853;p45"/>
          <p:cNvGrpSpPr/>
          <p:nvPr/>
        </p:nvGrpSpPr>
        <p:grpSpPr>
          <a:xfrm>
            <a:off x="6907525" y="2815347"/>
            <a:ext cx="639700" cy="856702"/>
            <a:chOff x="256950" y="3687150"/>
            <a:chExt cx="530475" cy="710425"/>
          </a:xfrm>
        </p:grpSpPr>
        <p:sp>
          <p:nvSpPr>
            <p:cNvPr id="854" name="Google Shape;854;p45"/>
            <p:cNvSpPr/>
            <p:nvPr/>
          </p:nvSpPr>
          <p:spPr>
            <a:xfrm>
              <a:off x="464100" y="4002075"/>
              <a:ext cx="323325" cy="39550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5"/>
            <p:cNvSpPr/>
            <p:nvPr/>
          </p:nvSpPr>
          <p:spPr>
            <a:xfrm>
              <a:off x="256950" y="3687150"/>
              <a:ext cx="348425" cy="305525"/>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5"/>
            <p:cNvSpPr/>
            <p:nvPr/>
          </p:nvSpPr>
          <p:spPr>
            <a:xfrm>
              <a:off x="329125" y="3847225"/>
              <a:ext cx="304500" cy="241700"/>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5"/>
            <p:cNvSpPr/>
            <p:nvPr/>
          </p:nvSpPr>
          <p:spPr>
            <a:xfrm>
              <a:off x="264275" y="3739450"/>
              <a:ext cx="315975" cy="213475"/>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5"/>
            <p:cNvSpPr/>
            <p:nvPr/>
          </p:nvSpPr>
          <p:spPr>
            <a:xfrm>
              <a:off x="299850" y="3805375"/>
              <a:ext cx="323300" cy="222875"/>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 name="Google Shape;859;p45"/>
          <p:cNvSpPr/>
          <p:nvPr/>
        </p:nvSpPr>
        <p:spPr>
          <a:xfrm>
            <a:off x="6865209" y="276175"/>
            <a:ext cx="582135" cy="694595"/>
          </a:xfrm>
          <a:custGeom>
            <a:avLst/>
            <a:gdLst/>
            <a:ahLst/>
            <a:cxnLst/>
            <a:rect l="l" t="t" r="r" b="b"/>
            <a:pathLst>
              <a:path w="14732" h="17578" extrusionOk="0">
                <a:moveTo>
                  <a:pt x="4436" y="1"/>
                </a:moveTo>
                <a:lnTo>
                  <a:pt x="4436" y="2721"/>
                </a:lnTo>
                <a:lnTo>
                  <a:pt x="4436" y="13644"/>
                </a:lnTo>
                <a:lnTo>
                  <a:pt x="4143" y="13435"/>
                </a:lnTo>
                <a:lnTo>
                  <a:pt x="3809" y="13267"/>
                </a:lnTo>
                <a:lnTo>
                  <a:pt x="3432" y="13184"/>
                </a:lnTo>
                <a:lnTo>
                  <a:pt x="3055" y="13142"/>
                </a:lnTo>
                <a:lnTo>
                  <a:pt x="2637" y="13184"/>
                </a:lnTo>
                <a:lnTo>
                  <a:pt x="2218" y="13267"/>
                </a:lnTo>
                <a:lnTo>
                  <a:pt x="1800" y="13435"/>
                </a:lnTo>
                <a:lnTo>
                  <a:pt x="1381" y="13644"/>
                </a:lnTo>
                <a:lnTo>
                  <a:pt x="963" y="13979"/>
                </a:lnTo>
                <a:lnTo>
                  <a:pt x="586" y="14313"/>
                </a:lnTo>
                <a:lnTo>
                  <a:pt x="335" y="14732"/>
                </a:lnTo>
                <a:lnTo>
                  <a:pt x="126" y="15150"/>
                </a:lnTo>
                <a:lnTo>
                  <a:pt x="42" y="15569"/>
                </a:lnTo>
                <a:lnTo>
                  <a:pt x="0" y="15987"/>
                </a:lnTo>
                <a:lnTo>
                  <a:pt x="42" y="16197"/>
                </a:lnTo>
                <a:lnTo>
                  <a:pt x="84" y="16406"/>
                </a:lnTo>
                <a:lnTo>
                  <a:pt x="168" y="16573"/>
                </a:lnTo>
                <a:lnTo>
                  <a:pt x="251" y="16783"/>
                </a:lnTo>
                <a:lnTo>
                  <a:pt x="377" y="16950"/>
                </a:lnTo>
                <a:lnTo>
                  <a:pt x="544" y="17117"/>
                </a:lnTo>
                <a:lnTo>
                  <a:pt x="670" y="17243"/>
                </a:lnTo>
                <a:lnTo>
                  <a:pt x="879" y="17327"/>
                </a:lnTo>
                <a:lnTo>
                  <a:pt x="1256" y="17494"/>
                </a:lnTo>
                <a:lnTo>
                  <a:pt x="1674" y="17578"/>
                </a:lnTo>
                <a:lnTo>
                  <a:pt x="2135" y="17578"/>
                </a:lnTo>
                <a:lnTo>
                  <a:pt x="2637" y="17494"/>
                </a:lnTo>
                <a:lnTo>
                  <a:pt x="3097" y="17369"/>
                </a:lnTo>
                <a:lnTo>
                  <a:pt x="3558" y="17117"/>
                </a:lnTo>
                <a:lnTo>
                  <a:pt x="3892" y="16866"/>
                </a:lnTo>
                <a:lnTo>
                  <a:pt x="4143" y="16657"/>
                </a:lnTo>
                <a:lnTo>
                  <a:pt x="4395" y="16364"/>
                </a:lnTo>
                <a:lnTo>
                  <a:pt x="4604" y="16071"/>
                </a:lnTo>
                <a:lnTo>
                  <a:pt x="4729" y="15820"/>
                </a:lnTo>
                <a:lnTo>
                  <a:pt x="4855" y="15485"/>
                </a:lnTo>
                <a:lnTo>
                  <a:pt x="4939" y="15192"/>
                </a:lnTo>
                <a:lnTo>
                  <a:pt x="4939" y="14899"/>
                </a:lnTo>
                <a:lnTo>
                  <a:pt x="4939" y="2721"/>
                </a:lnTo>
                <a:lnTo>
                  <a:pt x="14229" y="2721"/>
                </a:lnTo>
                <a:lnTo>
                  <a:pt x="14229" y="13644"/>
                </a:lnTo>
                <a:lnTo>
                  <a:pt x="13936" y="13435"/>
                </a:lnTo>
                <a:lnTo>
                  <a:pt x="13602" y="13267"/>
                </a:lnTo>
                <a:lnTo>
                  <a:pt x="13225" y="13184"/>
                </a:lnTo>
                <a:lnTo>
                  <a:pt x="12806" y="13142"/>
                </a:lnTo>
                <a:lnTo>
                  <a:pt x="12430" y="13184"/>
                </a:lnTo>
                <a:lnTo>
                  <a:pt x="12011" y="13267"/>
                </a:lnTo>
                <a:lnTo>
                  <a:pt x="11593" y="13435"/>
                </a:lnTo>
                <a:lnTo>
                  <a:pt x="11174" y="13644"/>
                </a:lnTo>
                <a:lnTo>
                  <a:pt x="10756" y="13979"/>
                </a:lnTo>
                <a:lnTo>
                  <a:pt x="10379" y="14313"/>
                </a:lnTo>
                <a:lnTo>
                  <a:pt x="10128" y="14732"/>
                </a:lnTo>
                <a:lnTo>
                  <a:pt x="9919" y="15150"/>
                </a:lnTo>
                <a:lnTo>
                  <a:pt x="9835" y="15569"/>
                </a:lnTo>
                <a:lnTo>
                  <a:pt x="9793" y="15987"/>
                </a:lnTo>
                <a:lnTo>
                  <a:pt x="9835" y="16197"/>
                </a:lnTo>
                <a:lnTo>
                  <a:pt x="9877" y="16406"/>
                </a:lnTo>
                <a:lnTo>
                  <a:pt x="9961" y="16573"/>
                </a:lnTo>
                <a:lnTo>
                  <a:pt x="10044" y="16783"/>
                </a:lnTo>
                <a:lnTo>
                  <a:pt x="10170" y="16950"/>
                </a:lnTo>
                <a:lnTo>
                  <a:pt x="10337" y="17117"/>
                </a:lnTo>
                <a:lnTo>
                  <a:pt x="10463" y="17243"/>
                </a:lnTo>
                <a:lnTo>
                  <a:pt x="10672" y="17327"/>
                </a:lnTo>
                <a:lnTo>
                  <a:pt x="11049" y="17494"/>
                </a:lnTo>
                <a:lnTo>
                  <a:pt x="11467" y="17578"/>
                </a:lnTo>
                <a:lnTo>
                  <a:pt x="11928" y="17578"/>
                </a:lnTo>
                <a:lnTo>
                  <a:pt x="12430" y="17494"/>
                </a:lnTo>
                <a:lnTo>
                  <a:pt x="12890" y="17369"/>
                </a:lnTo>
                <a:lnTo>
                  <a:pt x="13350" y="17117"/>
                </a:lnTo>
                <a:lnTo>
                  <a:pt x="13685" y="16866"/>
                </a:lnTo>
                <a:lnTo>
                  <a:pt x="13936" y="16657"/>
                </a:lnTo>
                <a:lnTo>
                  <a:pt x="14187" y="16364"/>
                </a:lnTo>
                <a:lnTo>
                  <a:pt x="14355" y="16071"/>
                </a:lnTo>
                <a:lnTo>
                  <a:pt x="14522" y="15820"/>
                </a:lnTo>
                <a:lnTo>
                  <a:pt x="14648" y="15485"/>
                </a:lnTo>
                <a:lnTo>
                  <a:pt x="14731" y="15192"/>
                </a:lnTo>
                <a:lnTo>
                  <a:pt x="14731" y="14899"/>
                </a:lnTo>
                <a:lnTo>
                  <a:pt x="14731" y="2721"/>
                </a:lnTo>
                <a:lnTo>
                  <a:pt x="14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5"/>
          <p:cNvSpPr/>
          <p:nvPr/>
        </p:nvSpPr>
        <p:spPr>
          <a:xfrm>
            <a:off x="6901603" y="1566063"/>
            <a:ext cx="527565" cy="673099"/>
          </a:xfrm>
          <a:custGeom>
            <a:avLst/>
            <a:gdLst/>
            <a:ahLst/>
            <a:cxnLst/>
            <a:rect l="l" t="t" r="r" b="b"/>
            <a:pathLst>
              <a:path w="13351" h="17034" extrusionOk="0">
                <a:moveTo>
                  <a:pt x="10881" y="1"/>
                </a:moveTo>
                <a:lnTo>
                  <a:pt x="5482" y="13811"/>
                </a:lnTo>
                <a:lnTo>
                  <a:pt x="5273" y="13476"/>
                </a:lnTo>
                <a:lnTo>
                  <a:pt x="5022" y="13183"/>
                </a:lnTo>
                <a:lnTo>
                  <a:pt x="4687" y="12932"/>
                </a:lnTo>
                <a:lnTo>
                  <a:pt x="4269" y="12765"/>
                </a:lnTo>
                <a:lnTo>
                  <a:pt x="3850" y="12639"/>
                </a:lnTo>
                <a:lnTo>
                  <a:pt x="3390" y="12556"/>
                </a:lnTo>
                <a:lnTo>
                  <a:pt x="2930" y="12556"/>
                </a:lnTo>
                <a:lnTo>
                  <a:pt x="2427" y="12597"/>
                </a:lnTo>
                <a:lnTo>
                  <a:pt x="1841" y="12765"/>
                </a:lnTo>
                <a:lnTo>
                  <a:pt x="1339" y="12974"/>
                </a:lnTo>
                <a:lnTo>
                  <a:pt x="921" y="13267"/>
                </a:lnTo>
                <a:lnTo>
                  <a:pt x="544" y="13644"/>
                </a:lnTo>
                <a:lnTo>
                  <a:pt x="293" y="14020"/>
                </a:lnTo>
                <a:lnTo>
                  <a:pt x="167" y="14230"/>
                </a:lnTo>
                <a:lnTo>
                  <a:pt x="84" y="14439"/>
                </a:lnTo>
                <a:lnTo>
                  <a:pt x="42" y="14648"/>
                </a:lnTo>
                <a:lnTo>
                  <a:pt x="0" y="14899"/>
                </a:lnTo>
                <a:lnTo>
                  <a:pt x="0" y="15108"/>
                </a:lnTo>
                <a:lnTo>
                  <a:pt x="42" y="15318"/>
                </a:lnTo>
                <a:lnTo>
                  <a:pt x="84" y="15569"/>
                </a:lnTo>
                <a:lnTo>
                  <a:pt x="167" y="15778"/>
                </a:lnTo>
                <a:lnTo>
                  <a:pt x="293" y="15945"/>
                </a:lnTo>
                <a:lnTo>
                  <a:pt x="419" y="16155"/>
                </a:lnTo>
                <a:lnTo>
                  <a:pt x="586" y="16322"/>
                </a:lnTo>
                <a:lnTo>
                  <a:pt x="753" y="16448"/>
                </a:lnTo>
                <a:lnTo>
                  <a:pt x="1172" y="16741"/>
                </a:lnTo>
                <a:lnTo>
                  <a:pt x="1632" y="16908"/>
                </a:lnTo>
                <a:lnTo>
                  <a:pt x="2134" y="17033"/>
                </a:lnTo>
                <a:lnTo>
                  <a:pt x="2678" y="17033"/>
                </a:lnTo>
                <a:lnTo>
                  <a:pt x="3264" y="16992"/>
                </a:lnTo>
                <a:lnTo>
                  <a:pt x="3683" y="16866"/>
                </a:lnTo>
                <a:lnTo>
                  <a:pt x="4018" y="16741"/>
                </a:lnTo>
                <a:lnTo>
                  <a:pt x="4394" y="16573"/>
                </a:lnTo>
                <a:lnTo>
                  <a:pt x="4687" y="16364"/>
                </a:lnTo>
                <a:lnTo>
                  <a:pt x="4938" y="16113"/>
                </a:lnTo>
                <a:lnTo>
                  <a:pt x="5189" y="15862"/>
                </a:lnTo>
                <a:lnTo>
                  <a:pt x="5399" y="15569"/>
                </a:lnTo>
                <a:lnTo>
                  <a:pt x="5524" y="15276"/>
                </a:lnTo>
                <a:lnTo>
                  <a:pt x="8496" y="7659"/>
                </a:lnTo>
                <a:lnTo>
                  <a:pt x="9040" y="8078"/>
                </a:lnTo>
                <a:lnTo>
                  <a:pt x="9374" y="8329"/>
                </a:lnTo>
                <a:lnTo>
                  <a:pt x="9751" y="8622"/>
                </a:lnTo>
                <a:lnTo>
                  <a:pt x="10086" y="8956"/>
                </a:lnTo>
                <a:lnTo>
                  <a:pt x="10421" y="9333"/>
                </a:lnTo>
                <a:lnTo>
                  <a:pt x="10672" y="9752"/>
                </a:lnTo>
                <a:lnTo>
                  <a:pt x="10755" y="9961"/>
                </a:lnTo>
                <a:lnTo>
                  <a:pt x="10839" y="10212"/>
                </a:lnTo>
                <a:lnTo>
                  <a:pt x="10881" y="10630"/>
                </a:lnTo>
                <a:lnTo>
                  <a:pt x="10923" y="11049"/>
                </a:lnTo>
                <a:lnTo>
                  <a:pt x="10881" y="11467"/>
                </a:lnTo>
                <a:lnTo>
                  <a:pt x="10839" y="11844"/>
                </a:lnTo>
                <a:lnTo>
                  <a:pt x="10714" y="12597"/>
                </a:lnTo>
                <a:lnTo>
                  <a:pt x="10463" y="13225"/>
                </a:lnTo>
                <a:lnTo>
                  <a:pt x="10253" y="13769"/>
                </a:lnTo>
                <a:lnTo>
                  <a:pt x="10002" y="14188"/>
                </a:lnTo>
                <a:lnTo>
                  <a:pt x="9793" y="14564"/>
                </a:lnTo>
                <a:lnTo>
                  <a:pt x="9751" y="15318"/>
                </a:lnTo>
                <a:lnTo>
                  <a:pt x="10044" y="14983"/>
                </a:lnTo>
                <a:lnTo>
                  <a:pt x="10379" y="14522"/>
                </a:lnTo>
                <a:lnTo>
                  <a:pt x="10714" y="13937"/>
                </a:lnTo>
                <a:lnTo>
                  <a:pt x="11048" y="13225"/>
                </a:lnTo>
                <a:lnTo>
                  <a:pt x="11174" y="12849"/>
                </a:lnTo>
                <a:lnTo>
                  <a:pt x="11299" y="12388"/>
                </a:lnTo>
                <a:lnTo>
                  <a:pt x="11383" y="11970"/>
                </a:lnTo>
                <a:lnTo>
                  <a:pt x="11425" y="11467"/>
                </a:lnTo>
                <a:lnTo>
                  <a:pt x="11425" y="10965"/>
                </a:lnTo>
                <a:lnTo>
                  <a:pt x="11383" y="10463"/>
                </a:lnTo>
                <a:lnTo>
                  <a:pt x="11216" y="9417"/>
                </a:lnTo>
                <a:lnTo>
                  <a:pt x="10965" y="8371"/>
                </a:lnTo>
                <a:lnTo>
                  <a:pt x="10672" y="7408"/>
                </a:lnTo>
                <a:lnTo>
                  <a:pt x="10379" y="6529"/>
                </a:lnTo>
                <a:lnTo>
                  <a:pt x="9877" y="5232"/>
                </a:lnTo>
                <a:lnTo>
                  <a:pt x="9626" y="4730"/>
                </a:lnTo>
                <a:lnTo>
                  <a:pt x="10086" y="3600"/>
                </a:lnTo>
                <a:lnTo>
                  <a:pt x="10672" y="4018"/>
                </a:lnTo>
                <a:lnTo>
                  <a:pt x="11048" y="4311"/>
                </a:lnTo>
                <a:lnTo>
                  <a:pt x="11467" y="4688"/>
                </a:lnTo>
                <a:lnTo>
                  <a:pt x="11885" y="5064"/>
                </a:lnTo>
                <a:lnTo>
                  <a:pt x="12262" y="5525"/>
                </a:lnTo>
                <a:lnTo>
                  <a:pt x="12388" y="5734"/>
                </a:lnTo>
                <a:lnTo>
                  <a:pt x="12555" y="5985"/>
                </a:lnTo>
                <a:lnTo>
                  <a:pt x="12639" y="6236"/>
                </a:lnTo>
                <a:lnTo>
                  <a:pt x="12722" y="6487"/>
                </a:lnTo>
                <a:lnTo>
                  <a:pt x="12764" y="6906"/>
                </a:lnTo>
                <a:lnTo>
                  <a:pt x="12806" y="7283"/>
                </a:lnTo>
                <a:lnTo>
                  <a:pt x="12806" y="7659"/>
                </a:lnTo>
                <a:lnTo>
                  <a:pt x="12764" y="8036"/>
                </a:lnTo>
                <a:lnTo>
                  <a:pt x="12639" y="8705"/>
                </a:lnTo>
                <a:lnTo>
                  <a:pt x="12471" y="9291"/>
                </a:lnTo>
                <a:lnTo>
                  <a:pt x="12304" y="9793"/>
                </a:lnTo>
                <a:lnTo>
                  <a:pt x="12095" y="10170"/>
                </a:lnTo>
                <a:lnTo>
                  <a:pt x="11927" y="10463"/>
                </a:lnTo>
                <a:lnTo>
                  <a:pt x="11927" y="11216"/>
                </a:lnTo>
                <a:lnTo>
                  <a:pt x="12220" y="10840"/>
                </a:lnTo>
                <a:lnTo>
                  <a:pt x="12471" y="10379"/>
                </a:lnTo>
                <a:lnTo>
                  <a:pt x="12806" y="9752"/>
                </a:lnTo>
                <a:lnTo>
                  <a:pt x="13057" y="9040"/>
                </a:lnTo>
                <a:lnTo>
                  <a:pt x="13183" y="8622"/>
                </a:lnTo>
                <a:lnTo>
                  <a:pt x="13266" y="8203"/>
                </a:lnTo>
                <a:lnTo>
                  <a:pt x="13308" y="7743"/>
                </a:lnTo>
                <a:lnTo>
                  <a:pt x="13350" y="7241"/>
                </a:lnTo>
                <a:lnTo>
                  <a:pt x="13308" y="6738"/>
                </a:lnTo>
                <a:lnTo>
                  <a:pt x="13225" y="6236"/>
                </a:lnTo>
                <a:lnTo>
                  <a:pt x="13015" y="5357"/>
                </a:lnTo>
                <a:lnTo>
                  <a:pt x="12764" y="4479"/>
                </a:lnTo>
                <a:lnTo>
                  <a:pt x="12471" y="3642"/>
                </a:lnTo>
                <a:lnTo>
                  <a:pt x="12136" y="2888"/>
                </a:lnTo>
                <a:lnTo>
                  <a:pt x="11592" y="1633"/>
                </a:lnTo>
                <a:lnTo>
                  <a:pt x="11174" y="838"/>
                </a:lnTo>
                <a:lnTo>
                  <a:pt x="11425" y="210"/>
                </a:lnTo>
                <a:lnTo>
                  <a:pt x="108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5"/>
          <p:cNvSpPr/>
          <p:nvPr/>
        </p:nvSpPr>
        <p:spPr>
          <a:xfrm>
            <a:off x="5601520" y="335724"/>
            <a:ext cx="635046" cy="1967926"/>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45"/>
          <p:cNvGrpSpPr/>
          <p:nvPr/>
        </p:nvGrpSpPr>
        <p:grpSpPr>
          <a:xfrm flipH="1">
            <a:off x="8196800" y="252522"/>
            <a:ext cx="639700" cy="856702"/>
            <a:chOff x="256950" y="3687150"/>
            <a:chExt cx="530475" cy="710425"/>
          </a:xfrm>
        </p:grpSpPr>
        <p:sp>
          <p:nvSpPr>
            <p:cNvPr id="863" name="Google Shape;863;p45"/>
            <p:cNvSpPr/>
            <p:nvPr/>
          </p:nvSpPr>
          <p:spPr>
            <a:xfrm>
              <a:off x="464100" y="4002075"/>
              <a:ext cx="323325" cy="39550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5"/>
            <p:cNvSpPr/>
            <p:nvPr/>
          </p:nvSpPr>
          <p:spPr>
            <a:xfrm>
              <a:off x="256950" y="3687150"/>
              <a:ext cx="348425" cy="305525"/>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5"/>
            <p:cNvSpPr/>
            <p:nvPr/>
          </p:nvSpPr>
          <p:spPr>
            <a:xfrm>
              <a:off x="329125" y="3847225"/>
              <a:ext cx="304500" cy="241700"/>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5"/>
            <p:cNvSpPr/>
            <p:nvPr/>
          </p:nvSpPr>
          <p:spPr>
            <a:xfrm>
              <a:off x="264275" y="3739450"/>
              <a:ext cx="315975" cy="213475"/>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5"/>
            <p:cNvSpPr/>
            <p:nvPr/>
          </p:nvSpPr>
          <p:spPr>
            <a:xfrm>
              <a:off x="299850" y="3805375"/>
              <a:ext cx="323300" cy="222875"/>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45"/>
          <p:cNvSpPr/>
          <p:nvPr/>
        </p:nvSpPr>
        <p:spPr>
          <a:xfrm>
            <a:off x="8178974" y="2900542"/>
            <a:ext cx="534203" cy="719410"/>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5"/>
          <p:cNvSpPr/>
          <p:nvPr/>
        </p:nvSpPr>
        <p:spPr>
          <a:xfrm>
            <a:off x="7020721" y="4231763"/>
            <a:ext cx="310944" cy="638365"/>
          </a:xfrm>
          <a:custGeom>
            <a:avLst/>
            <a:gdLst/>
            <a:ahLst/>
            <a:cxnLst/>
            <a:rect l="l" t="t" r="r" b="b"/>
            <a:pathLst>
              <a:path w="7869" h="16155" extrusionOk="0">
                <a:moveTo>
                  <a:pt x="3684" y="1"/>
                </a:moveTo>
                <a:lnTo>
                  <a:pt x="3307" y="43"/>
                </a:lnTo>
                <a:lnTo>
                  <a:pt x="2972" y="126"/>
                </a:lnTo>
                <a:lnTo>
                  <a:pt x="2679" y="168"/>
                </a:lnTo>
                <a:lnTo>
                  <a:pt x="2135" y="419"/>
                </a:lnTo>
                <a:lnTo>
                  <a:pt x="1675" y="712"/>
                </a:lnTo>
                <a:lnTo>
                  <a:pt x="1298" y="1047"/>
                </a:lnTo>
                <a:lnTo>
                  <a:pt x="963" y="1424"/>
                </a:lnTo>
                <a:lnTo>
                  <a:pt x="671" y="1800"/>
                </a:lnTo>
                <a:lnTo>
                  <a:pt x="461" y="2219"/>
                </a:lnTo>
                <a:lnTo>
                  <a:pt x="336" y="2637"/>
                </a:lnTo>
                <a:lnTo>
                  <a:pt x="210" y="3056"/>
                </a:lnTo>
                <a:lnTo>
                  <a:pt x="85" y="3767"/>
                </a:lnTo>
                <a:lnTo>
                  <a:pt x="43" y="4269"/>
                </a:lnTo>
                <a:lnTo>
                  <a:pt x="1" y="4479"/>
                </a:lnTo>
                <a:lnTo>
                  <a:pt x="43" y="4437"/>
                </a:lnTo>
                <a:lnTo>
                  <a:pt x="1" y="4646"/>
                </a:lnTo>
                <a:lnTo>
                  <a:pt x="43" y="5065"/>
                </a:lnTo>
                <a:lnTo>
                  <a:pt x="168" y="5483"/>
                </a:lnTo>
                <a:lnTo>
                  <a:pt x="378" y="5818"/>
                </a:lnTo>
                <a:lnTo>
                  <a:pt x="587" y="6153"/>
                </a:lnTo>
                <a:lnTo>
                  <a:pt x="880" y="6404"/>
                </a:lnTo>
                <a:lnTo>
                  <a:pt x="1215" y="6571"/>
                </a:lnTo>
                <a:lnTo>
                  <a:pt x="1591" y="6697"/>
                </a:lnTo>
                <a:lnTo>
                  <a:pt x="2010" y="6738"/>
                </a:lnTo>
                <a:lnTo>
                  <a:pt x="2386" y="6697"/>
                </a:lnTo>
                <a:lnTo>
                  <a:pt x="2763" y="6571"/>
                </a:lnTo>
                <a:lnTo>
                  <a:pt x="3098" y="6404"/>
                </a:lnTo>
                <a:lnTo>
                  <a:pt x="3391" y="6153"/>
                </a:lnTo>
                <a:lnTo>
                  <a:pt x="3642" y="5818"/>
                </a:lnTo>
                <a:lnTo>
                  <a:pt x="3809" y="5483"/>
                </a:lnTo>
                <a:lnTo>
                  <a:pt x="3935" y="5065"/>
                </a:lnTo>
                <a:lnTo>
                  <a:pt x="3977" y="4646"/>
                </a:lnTo>
                <a:lnTo>
                  <a:pt x="3935" y="4228"/>
                </a:lnTo>
                <a:lnTo>
                  <a:pt x="3809" y="3851"/>
                </a:lnTo>
                <a:lnTo>
                  <a:pt x="3642" y="3474"/>
                </a:lnTo>
                <a:lnTo>
                  <a:pt x="3391" y="3181"/>
                </a:lnTo>
                <a:lnTo>
                  <a:pt x="3098" y="2888"/>
                </a:lnTo>
                <a:lnTo>
                  <a:pt x="2763" y="2721"/>
                </a:lnTo>
                <a:lnTo>
                  <a:pt x="2386" y="2595"/>
                </a:lnTo>
                <a:lnTo>
                  <a:pt x="2010" y="2554"/>
                </a:lnTo>
                <a:lnTo>
                  <a:pt x="1759" y="2554"/>
                </a:lnTo>
                <a:lnTo>
                  <a:pt x="1549" y="2595"/>
                </a:lnTo>
                <a:lnTo>
                  <a:pt x="1173" y="2763"/>
                </a:lnTo>
                <a:lnTo>
                  <a:pt x="1173" y="2512"/>
                </a:lnTo>
                <a:lnTo>
                  <a:pt x="1256" y="2261"/>
                </a:lnTo>
                <a:lnTo>
                  <a:pt x="1340" y="2009"/>
                </a:lnTo>
                <a:lnTo>
                  <a:pt x="1466" y="1758"/>
                </a:lnTo>
                <a:lnTo>
                  <a:pt x="1633" y="1591"/>
                </a:lnTo>
                <a:lnTo>
                  <a:pt x="1842" y="1382"/>
                </a:lnTo>
                <a:lnTo>
                  <a:pt x="2093" y="1214"/>
                </a:lnTo>
                <a:lnTo>
                  <a:pt x="2386" y="1047"/>
                </a:lnTo>
                <a:lnTo>
                  <a:pt x="2679" y="921"/>
                </a:lnTo>
                <a:lnTo>
                  <a:pt x="3056" y="796"/>
                </a:lnTo>
                <a:lnTo>
                  <a:pt x="3767" y="796"/>
                </a:lnTo>
                <a:lnTo>
                  <a:pt x="4144" y="921"/>
                </a:lnTo>
                <a:lnTo>
                  <a:pt x="4521" y="1089"/>
                </a:lnTo>
                <a:lnTo>
                  <a:pt x="4897" y="1382"/>
                </a:lnTo>
                <a:lnTo>
                  <a:pt x="5232" y="1758"/>
                </a:lnTo>
                <a:lnTo>
                  <a:pt x="5525" y="2302"/>
                </a:lnTo>
                <a:lnTo>
                  <a:pt x="5776" y="2930"/>
                </a:lnTo>
                <a:lnTo>
                  <a:pt x="5985" y="3725"/>
                </a:lnTo>
                <a:lnTo>
                  <a:pt x="6153" y="4646"/>
                </a:lnTo>
                <a:lnTo>
                  <a:pt x="6195" y="5148"/>
                </a:lnTo>
                <a:lnTo>
                  <a:pt x="6195" y="5692"/>
                </a:lnTo>
                <a:lnTo>
                  <a:pt x="6153" y="6194"/>
                </a:lnTo>
                <a:lnTo>
                  <a:pt x="6069" y="6697"/>
                </a:lnTo>
                <a:lnTo>
                  <a:pt x="5985" y="7199"/>
                </a:lnTo>
                <a:lnTo>
                  <a:pt x="5860" y="7743"/>
                </a:lnTo>
                <a:lnTo>
                  <a:pt x="5693" y="8245"/>
                </a:lnTo>
                <a:lnTo>
                  <a:pt x="5525" y="8705"/>
                </a:lnTo>
                <a:lnTo>
                  <a:pt x="5065" y="9710"/>
                </a:lnTo>
                <a:lnTo>
                  <a:pt x="4563" y="10631"/>
                </a:lnTo>
                <a:lnTo>
                  <a:pt x="4019" y="11509"/>
                </a:lnTo>
                <a:lnTo>
                  <a:pt x="3433" y="12346"/>
                </a:lnTo>
                <a:lnTo>
                  <a:pt x="2889" y="13100"/>
                </a:lnTo>
                <a:lnTo>
                  <a:pt x="2303" y="13811"/>
                </a:lnTo>
                <a:lnTo>
                  <a:pt x="1256" y="14941"/>
                </a:lnTo>
                <a:lnTo>
                  <a:pt x="545" y="15694"/>
                </a:lnTo>
                <a:lnTo>
                  <a:pt x="252" y="15945"/>
                </a:lnTo>
                <a:lnTo>
                  <a:pt x="754" y="16155"/>
                </a:lnTo>
                <a:lnTo>
                  <a:pt x="1215" y="15904"/>
                </a:lnTo>
                <a:lnTo>
                  <a:pt x="1717" y="15527"/>
                </a:lnTo>
                <a:lnTo>
                  <a:pt x="2428" y="14983"/>
                </a:lnTo>
                <a:lnTo>
                  <a:pt x="3223" y="14313"/>
                </a:lnTo>
                <a:lnTo>
                  <a:pt x="4144" y="13393"/>
                </a:lnTo>
                <a:lnTo>
                  <a:pt x="4646" y="12849"/>
                </a:lnTo>
                <a:lnTo>
                  <a:pt x="5148" y="12263"/>
                </a:lnTo>
                <a:lnTo>
                  <a:pt x="5651" y="11593"/>
                </a:lnTo>
                <a:lnTo>
                  <a:pt x="6195" y="10882"/>
                </a:lnTo>
                <a:lnTo>
                  <a:pt x="6446" y="10505"/>
                </a:lnTo>
                <a:lnTo>
                  <a:pt x="6697" y="10128"/>
                </a:lnTo>
                <a:lnTo>
                  <a:pt x="7074" y="9291"/>
                </a:lnTo>
                <a:lnTo>
                  <a:pt x="7408" y="8412"/>
                </a:lnTo>
                <a:lnTo>
                  <a:pt x="7659" y="7534"/>
                </a:lnTo>
                <a:lnTo>
                  <a:pt x="7785" y="6613"/>
                </a:lnTo>
                <a:lnTo>
                  <a:pt x="7869" y="5692"/>
                </a:lnTo>
                <a:lnTo>
                  <a:pt x="7827" y="4813"/>
                </a:lnTo>
                <a:lnTo>
                  <a:pt x="7743" y="3976"/>
                </a:lnTo>
                <a:lnTo>
                  <a:pt x="7576" y="3139"/>
                </a:lnTo>
                <a:lnTo>
                  <a:pt x="7283" y="2386"/>
                </a:lnTo>
                <a:lnTo>
                  <a:pt x="7157" y="2051"/>
                </a:lnTo>
                <a:lnTo>
                  <a:pt x="6948" y="1717"/>
                </a:lnTo>
                <a:lnTo>
                  <a:pt x="6739" y="1424"/>
                </a:lnTo>
                <a:lnTo>
                  <a:pt x="6530" y="1131"/>
                </a:lnTo>
                <a:lnTo>
                  <a:pt x="6278" y="880"/>
                </a:lnTo>
                <a:lnTo>
                  <a:pt x="6027" y="670"/>
                </a:lnTo>
                <a:lnTo>
                  <a:pt x="5734" y="461"/>
                </a:lnTo>
                <a:lnTo>
                  <a:pt x="5441" y="294"/>
                </a:lnTo>
                <a:lnTo>
                  <a:pt x="5148" y="168"/>
                </a:lnTo>
                <a:lnTo>
                  <a:pt x="4772" y="84"/>
                </a:lnTo>
                <a:lnTo>
                  <a:pt x="44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5"/>
          <p:cNvSpPr/>
          <p:nvPr/>
        </p:nvSpPr>
        <p:spPr>
          <a:xfrm>
            <a:off x="7356441" y="4292972"/>
            <a:ext cx="79425" cy="95942"/>
          </a:xfrm>
          <a:custGeom>
            <a:avLst/>
            <a:gdLst/>
            <a:ahLst/>
            <a:cxnLst/>
            <a:rect l="l" t="t" r="r" b="b"/>
            <a:pathLst>
              <a:path w="2010" h="2428" extrusionOk="0">
                <a:moveTo>
                  <a:pt x="796" y="0"/>
                </a:moveTo>
                <a:lnTo>
                  <a:pt x="628" y="84"/>
                </a:lnTo>
                <a:lnTo>
                  <a:pt x="461" y="209"/>
                </a:lnTo>
                <a:lnTo>
                  <a:pt x="293" y="335"/>
                </a:lnTo>
                <a:lnTo>
                  <a:pt x="168" y="544"/>
                </a:lnTo>
                <a:lnTo>
                  <a:pt x="84" y="753"/>
                </a:lnTo>
                <a:lnTo>
                  <a:pt x="42" y="963"/>
                </a:lnTo>
                <a:lnTo>
                  <a:pt x="0" y="1214"/>
                </a:lnTo>
                <a:lnTo>
                  <a:pt x="42" y="1465"/>
                </a:lnTo>
                <a:lnTo>
                  <a:pt x="84" y="1674"/>
                </a:lnTo>
                <a:lnTo>
                  <a:pt x="168" y="1883"/>
                </a:lnTo>
                <a:lnTo>
                  <a:pt x="293" y="2093"/>
                </a:lnTo>
                <a:lnTo>
                  <a:pt x="461" y="2218"/>
                </a:lnTo>
                <a:lnTo>
                  <a:pt x="628" y="2344"/>
                </a:lnTo>
                <a:lnTo>
                  <a:pt x="796" y="2427"/>
                </a:lnTo>
                <a:lnTo>
                  <a:pt x="1214" y="2427"/>
                </a:lnTo>
                <a:lnTo>
                  <a:pt x="1381" y="2344"/>
                </a:lnTo>
                <a:lnTo>
                  <a:pt x="1549" y="2218"/>
                </a:lnTo>
                <a:lnTo>
                  <a:pt x="1716" y="2093"/>
                </a:lnTo>
                <a:lnTo>
                  <a:pt x="1842" y="1883"/>
                </a:lnTo>
                <a:lnTo>
                  <a:pt x="1926" y="1674"/>
                </a:lnTo>
                <a:lnTo>
                  <a:pt x="1967" y="1465"/>
                </a:lnTo>
                <a:lnTo>
                  <a:pt x="2009" y="1214"/>
                </a:lnTo>
                <a:lnTo>
                  <a:pt x="1967" y="963"/>
                </a:lnTo>
                <a:lnTo>
                  <a:pt x="1926" y="753"/>
                </a:lnTo>
                <a:lnTo>
                  <a:pt x="1842" y="544"/>
                </a:lnTo>
                <a:lnTo>
                  <a:pt x="1716" y="335"/>
                </a:lnTo>
                <a:lnTo>
                  <a:pt x="1549" y="209"/>
                </a:lnTo>
                <a:lnTo>
                  <a:pt x="1381" y="84"/>
                </a:lnTo>
                <a:lnTo>
                  <a:pt x="12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5"/>
          <p:cNvSpPr/>
          <p:nvPr/>
        </p:nvSpPr>
        <p:spPr>
          <a:xfrm>
            <a:off x="7351462" y="4440126"/>
            <a:ext cx="77766" cy="97602"/>
          </a:xfrm>
          <a:custGeom>
            <a:avLst/>
            <a:gdLst/>
            <a:ahLst/>
            <a:cxnLst/>
            <a:rect l="l" t="t" r="r" b="b"/>
            <a:pathLst>
              <a:path w="1968" h="2470" extrusionOk="0">
                <a:moveTo>
                  <a:pt x="963" y="1"/>
                </a:moveTo>
                <a:lnTo>
                  <a:pt x="754" y="43"/>
                </a:lnTo>
                <a:lnTo>
                  <a:pt x="587" y="126"/>
                </a:lnTo>
                <a:lnTo>
                  <a:pt x="419" y="210"/>
                </a:lnTo>
                <a:lnTo>
                  <a:pt x="294" y="377"/>
                </a:lnTo>
                <a:lnTo>
                  <a:pt x="168" y="545"/>
                </a:lnTo>
                <a:lnTo>
                  <a:pt x="43" y="754"/>
                </a:lnTo>
                <a:lnTo>
                  <a:pt x="1" y="1005"/>
                </a:lnTo>
                <a:lnTo>
                  <a:pt x="1" y="1256"/>
                </a:lnTo>
                <a:lnTo>
                  <a:pt x="1" y="1465"/>
                </a:lnTo>
                <a:lnTo>
                  <a:pt x="43" y="1717"/>
                </a:lnTo>
                <a:lnTo>
                  <a:pt x="168" y="1926"/>
                </a:lnTo>
                <a:lnTo>
                  <a:pt x="294" y="2093"/>
                </a:lnTo>
                <a:lnTo>
                  <a:pt x="419" y="2261"/>
                </a:lnTo>
                <a:lnTo>
                  <a:pt x="587" y="2386"/>
                </a:lnTo>
                <a:lnTo>
                  <a:pt x="754" y="2428"/>
                </a:lnTo>
                <a:lnTo>
                  <a:pt x="963" y="2470"/>
                </a:lnTo>
                <a:lnTo>
                  <a:pt x="1173" y="2428"/>
                </a:lnTo>
                <a:lnTo>
                  <a:pt x="1340" y="2386"/>
                </a:lnTo>
                <a:lnTo>
                  <a:pt x="1507" y="2261"/>
                </a:lnTo>
                <a:lnTo>
                  <a:pt x="1675" y="2093"/>
                </a:lnTo>
                <a:lnTo>
                  <a:pt x="1800" y="1926"/>
                </a:lnTo>
                <a:lnTo>
                  <a:pt x="1884" y="1717"/>
                </a:lnTo>
                <a:lnTo>
                  <a:pt x="1926" y="1465"/>
                </a:lnTo>
                <a:lnTo>
                  <a:pt x="1968" y="1256"/>
                </a:lnTo>
                <a:lnTo>
                  <a:pt x="1926" y="1005"/>
                </a:lnTo>
                <a:lnTo>
                  <a:pt x="1884" y="754"/>
                </a:lnTo>
                <a:lnTo>
                  <a:pt x="1800" y="545"/>
                </a:lnTo>
                <a:lnTo>
                  <a:pt x="1675" y="377"/>
                </a:lnTo>
                <a:lnTo>
                  <a:pt x="1507" y="210"/>
                </a:lnTo>
                <a:lnTo>
                  <a:pt x="1340" y="126"/>
                </a:lnTo>
                <a:lnTo>
                  <a:pt x="1173" y="43"/>
                </a:lnTo>
                <a:lnTo>
                  <a:pt x="9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19147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50"/>
          <p:cNvSpPr txBox="1">
            <a:spLocks noGrp="1"/>
          </p:cNvSpPr>
          <p:nvPr>
            <p:ph type="title"/>
          </p:nvPr>
        </p:nvSpPr>
        <p:spPr>
          <a:xfrm>
            <a:off x="575184" y="149831"/>
            <a:ext cx="5366085" cy="870609"/>
          </a:xfrm>
          <a:prstGeom prst="rect">
            <a:avLst/>
          </a:prstGeom>
        </p:spPr>
        <p:txBody>
          <a:bodyPr spcFirstLastPara="1" wrap="square" lIns="91425" tIns="91425" rIns="91425" bIns="91425" anchor="ctr" anchorCtr="0">
            <a:noAutofit/>
          </a:bodyPr>
          <a:lstStyle/>
          <a:p>
            <a:r>
              <a:rPr lang="en-US" dirty="0"/>
              <a:t>Methodology</a:t>
            </a:r>
          </a:p>
        </p:txBody>
      </p:sp>
      <p:grpSp>
        <p:nvGrpSpPr>
          <p:cNvPr id="1001" name="Google Shape;1001;p50"/>
          <p:cNvGrpSpPr/>
          <p:nvPr/>
        </p:nvGrpSpPr>
        <p:grpSpPr>
          <a:xfrm>
            <a:off x="7643497" y="127113"/>
            <a:ext cx="925319" cy="933618"/>
            <a:chOff x="2585547" y="4125825"/>
            <a:chExt cx="925319" cy="933618"/>
          </a:xfrm>
        </p:grpSpPr>
        <p:sp>
          <p:nvSpPr>
            <p:cNvPr id="1002" name="Google Shape;1002;p50"/>
            <p:cNvSpPr/>
            <p:nvPr/>
          </p:nvSpPr>
          <p:spPr>
            <a:xfrm>
              <a:off x="2585547" y="4125825"/>
              <a:ext cx="925319" cy="933618"/>
            </a:xfrm>
            <a:custGeom>
              <a:avLst/>
              <a:gdLst/>
              <a:ahLst/>
              <a:cxnLst/>
              <a:rect l="l" t="t" r="r" b="b"/>
              <a:pathLst>
                <a:path w="32351"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0"/>
            <p:cNvSpPr/>
            <p:nvPr/>
          </p:nvSpPr>
          <p:spPr>
            <a:xfrm>
              <a:off x="2850337" y="4240633"/>
              <a:ext cx="348529" cy="674076"/>
            </a:xfrm>
            <a:custGeom>
              <a:avLst/>
              <a:gdLst/>
              <a:ahLst/>
              <a:cxnLst/>
              <a:rect l="l" t="t" r="r" b="b"/>
              <a:pathLst>
                <a:path w="3852" h="7450" extrusionOk="0">
                  <a:moveTo>
                    <a:pt x="1884" y="1"/>
                  </a:moveTo>
                  <a:lnTo>
                    <a:pt x="1884" y="5776"/>
                  </a:lnTo>
                  <a:lnTo>
                    <a:pt x="1759" y="5692"/>
                  </a:lnTo>
                  <a:lnTo>
                    <a:pt x="1591" y="5609"/>
                  </a:lnTo>
                  <a:lnTo>
                    <a:pt x="1466" y="5567"/>
                  </a:lnTo>
                  <a:lnTo>
                    <a:pt x="1131" y="5567"/>
                  </a:lnTo>
                  <a:lnTo>
                    <a:pt x="922" y="5609"/>
                  </a:lnTo>
                  <a:lnTo>
                    <a:pt x="754" y="5692"/>
                  </a:lnTo>
                  <a:lnTo>
                    <a:pt x="587" y="5776"/>
                  </a:lnTo>
                  <a:lnTo>
                    <a:pt x="419" y="5901"/>
                  </a:lnTo>
                  <a:lnTo>
                    <a:pt x="252" y="6069"/>
                  </a:lnTo>
                  <a:lnTo>
                    <a:pt x="126" y="6236"/>
                  </a:lnTo>
                  <a:lnTo>
                    <a:pt x="43" y="6404"/>
                  </a:lnTo>
                  <a:lnTo>
                    <a:pt x="1" y="6613"/>
                  </a:lnTo>
                  <a:lnTo>
                    <a:pt x="1" y="6780"/>
                  </a:lnTo>
                  <a:lnTo>
                    <a:pt x="43" y="6948"/>
                  </a:lnTo>
                  <a:lnTo>
                    <a:pt x="126" y="7115"/>
                  </a:lnTo>
                  <a:lnTo>
                    <a:pt x="210" y="7241"/>
                  </a:lnTo>
                  <a:lnTo>
                    <a:pt x="378" y="7366"/>
                  </a:lnTo>
                  <a:lnTo>
                    <a:pt x="545" y="7408"/>
                  </a:lnTo>
                  <a:lnTo>
                    <a:pt x="712" y="7450"/>
                  </a:lnTo>
                  <a:lnTo>
                    <a:pt x="922" y="7450"/>
                  </a:lnTo>
                  <a:lnTo>
                    <a:pt x="1131" y="7408"/>
                  </a:lnTo>
                  <a:lnTo>
                    <a:pt x="1298" y="7366"/>
                  </a:lnTo>
                  <a:lnTo>
                    <a:pt x="1508" y="7241"/>
                  </a:lnTo>
                  <a:lnTo>
                    <a:pt x="1759" y="7031"/>
                  </a:lnTo>
                  <a:lnTo>
                    <a:pt x="1926" y="6822"/>
                  </a:lnTo>
                  <a:lnTo>
                    <a:pt x="2052" y="6571"/>
                  </a:lnTo>
                  <a:lnTo>
                    <a:pt x="2093" y="6320"/>
                  </a:lnTo>
                  <a:lnTo>
                    <a:pt x="2093" y="2177"/>
                  </a:lnTo>
                  <a:lnTo>
                    <a:pt x="2345" y="2219"/>
                  </a:lnTo>
                  <a:lnTo>
                    <a:pt x="2679" y="2344"/>
                  </a:lnTo>
                  <a:lnTo>
                    <a:pt x="2889" y="2428"/>
                  </a:lnTo>
                  <a:lnTo>
                    <a:pt x="3056" y="2595"/>
                  </a:lnTo>
                  <a:lnTo>
                    <a:pt x="3181" y="2763"/>
                  </a:lnTo>
                  <a:lnTo>
                    <a:pt x="3307" y="2972"/>
                  </a:lnTo>
                  <a:lnTo>
                    <a:pt x="3433" y="3349"/>
                  </a:lnTo>
                  <a:lnTo>
                    <a:pt x="3516" y="3725"/>
                  </a:lnTo>
                  <a:lnTo>
                    <a:pt x="3516" y="4060"/>
                  </a:lnTo>
                  <a:lnTo>
                    <a:pt x="3474" y="4353"/>
                  </a:lnTo>
                  <a:lnTo>
                    <a:pt x="3433" y="4604"/>
                  </a:lnTo>
                  <a:lnTo>
                    <a:pt x="3349" y="4772"/>
                  </a:lnTo>
                  <a:lnTo>
                    <a:pt x="3307" y="4939"/>
                  </a:lnTo>
                  <a:lnTo>
                    <a:pt x="3433" y="5357"/>
                  </a:lnTo>
                  <a:lnTo>
                    <a:pt x="3516" y="5106"/>
                  </a:lnTo>
                  <a:lnTo>
                    <a:pt x="3642" y="4813"/>
                  </a:lnTo>
                  <a:lnTo>
                    <a:pt x="3767" y="4437"/>
                  </a:lnTo>
                  <a:lnTo>
                    <a:pt x="3809" y="4018"/>
                  </a:lnTo>
                  <a:lnTo>
                    <a:pt x="3851" y="3558"/>
                  </a:lnTo>
                  <a:lnTo>
                    <a:pt x="3809" y="3056"/>
                  </a:lnTo>
                  <a:lnTo>
                    <a:pt x="3767" y="2805"/>
                  </a:lnTo>
                  <a:lnTo>
                    <a:pt x="3684" y="2595"/>
                  </a:lnTo>
                  <a:lnTo>
                    <a:pt x="3433" y="2093"/>
                  </a:lnTo>
                  <a:lnTo>
                    <a:pt x="3181" y="1633"/>
                  </a:lnTo>
                  <a:lnTo>
                    <a:pt x="2679" y="796"/>
                  </a:lnTo>
                  <a:lnTo>
                    <a:pt x="2261" y="210"/>
                  </a:lnTo>
                  <a:lnTo>
                    <a:pt x="20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50"/>
          <p:cNvGrpSpPr/>
          <p:nvPr/>
        </p:nvGrpSpPr>
        <p:grpSpPr>
          <a:xfrm>
            <a:off x="8054952" y="4082738"/>
            <a:ext cx="925319" cy="933618"/>
            <a:chOff x="1660252" y="4125825"/>
            <a:chExt cx="925319" cy="933618"/>
          </a:xfrm>
        </p:grpSpPr>
        <p:sp>
          <p:nvSpPr>
            <p:cNvPr id="1005" name="Google Shape;1005;p50"/>
            <p:cNvSpPr/>
            <p:nvPr/>
          </p:nvSpPr>
          <p:spPr>
            <a:xfrm>
              <a:off x="1660252" y="4125825"/>
              <a:ext cx="925319" cy="933618"/>
            </a:xfrm>
            <a:custGeom>
              <a:avLst/>
              <a:gdLst/>
              <a:ahLst/>
              <a:cxnLst/>
              <a:rect l="l" t="t" r="r" b="b"/>
              <a:pathLst>
                <a:path w="32351" h="32644" extrusionOk="0">
                  <a:moveTo>
                    <a:pt x="0" y="1"/>
                  </a:moveTo>
                  <a:lnTo>
                    <a:pt x="0" y="32644"/>
                  </a:lnTo>
                  <a:lnTo>
                    <a:pt x="32350" y="32644"/>
                  </a:lnTo>
                  <a:lnTo>
                    <a:pt x="323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0"/>
            <p:cNvSpPr/>
            <p:nvPr/>
          </p:nvSpPr>
          <p:spPr>
            <a:xfrm>
              <a:off x="2007713" y="4256425"/>
              <a:ext cx="187262" cy="674085"/>
            </a:xfrm>
            <a:custGeom>
              <a:avLst/>
              <a:gdLst/>
              <a:ahLst/>
              <a:cxnLst/>
              <a:rect l="l" t="t" r="r" b="b"/>
              <a:pathLst>
                <a:path w="2302" h="8287" extrusionOk="0">
                  <a:moveTo>
                    <a:pt x="2051" y="0"/>
                  </a:moveTo>
                  <a:lnTo>
                    <a:pt x="2051" y="6445"/>
                  </a:lnTo>
                  <a:lnTo>
                    <a:pt x="1925" y="6320"/>
                  </a:lnTo>
                  <a:lnTo>
                    <a:pt x="1758" y="6236"/>
                  </a:lnTo>
                  <a:lnTo>
                    <a:pt x="1590" y="6194"/>
                  </a:lnTo>
                  <a:lnTo>
                    <a:pt x="1214" y="6194"/>
                  </a:lnTo>
                  <a:lnTo>
                    <a:pt x="1004" y="6236"/>
                  </a:lnTo>
                  <a:lnTo>
                    <a:pt x="837" y="6320"/>
                  </a:lnTo>
                  <a:lnTo>
                    <a:pt x="628" y="6445"/>
                  </a:lnTo>
                  <a:lnTo>
                    <a:pt x="419" y="6571"/>
                  </a:lnTo>
                  <a:lnTo>
                    <a:pt x="251" y="6738"/>
                  </a:lnTo>
                  <a:lnTo>
                    <a:pt x="126" y="6947"/>
                  </a:lnTo>
                  <a:lnTo>
                    <a:pt x="42" y="7156"/>
                  </a:lnTo>
                  <a:lnTo>
                    <a:pt x="0" y="7324"/>
                  </a:lnTo>
                  <a:lnTo>
                    <a:pt x="0" y="7533"/>
                  </a:lnTo>
                  <a:lnTo>
                    <a:pt x="42" y="7742"/>
                  </a:lnTo>
                  <a:lnTo>
                    <a:pt x="126" y="7910"/>
                  </a:lnTo>
                  <a:lnTo>
                    <a:pt x="251" y="8077"/>
                  </a:lnTo>
                  <a:lnTo>
                    <a:pt x="377" y="8161"/>
                  </a:lnTo>
                  <a:lnTo>
                    <a:pt x="586" y="8245"/>
                  </a:lnTo>
                  <a:lnTo>
                    <a:pt x="795" y="8286"/>
                  </a:lnTo>
                  <a:lnTo>
                    <a:pt x="1004" y="8286"/>
                  </a:lnTo>
                  <a:lnTo>
                    <a:pt x="1214" y="8245"/>
                  </a:lnTo>
                  <a:lnTo>
                    <a:pt x="1465" y="8161"/>
                  </a:lnTo>
                  <a:lnTo>
                    <a:pt x="1674" y="8077"/>
                  </a:lnTo>
                  <a:lnTo>
                    <a:pt x="1925" y="7826"/>
                  </a:lnTo>
                  <a:lnTo>
                    <a:pt x="2134" y="7575"/>
                  </a:lnTo>
                  <a:lnTo>
                    <a:pt x="2260" y="7324"/>
                  </a:lnTo>
                  <a:lnTo>
                    <a:pt x="2302" y="7031"/>
                  </a:lnTo>
                  <a:lnTo>
                    <a:pt x="23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 name="Diagram 3">
            <a:extLst>
              <a:ext uri="{FF2B5EF4-FFF2-40B4-BE49-F238E27FC236}">
                <a16:creationId xmlns:a16="http://schemas.microsoft.com/office/drawing/2014/main" id="{ADA0F4FC-9D56-D240-BFFC-6C5EEEE51DA4}"/>
              </a:ext>
            </a:extLst>
          </p:cNvPr>
          <p:cNvGraphicFramePr/>
          <p:nvPr>
            <p:extLst>
              <p:ext uri="{D42A27DB-BD31-4B8C-83A1-F6EECF244321}">
                <p14:modId xmlns:p14="http://schemas.microsoft.com/office/powerpoint/2010/main" val="3881183673"/>
              </p:ext>
            </p:extLst>
          </p:nvPr>
        </p:nvGraphicFramePr>
        <p:xfrm>
          <a:off x="2010600" y="1060731"/>
          <a:ext cx="5149516" cy="32241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5" name="Group 14">
            <a:extLst>
              <a:ext uri="{FF2B5EF4-FFF2-40B4-BE49-F238E27FC236}">
                <a16:creationId xmlns:a16="http://schemas.microsoft.com/office/drawing/2014/main" id="{B03E2A30-BDAE-9449-8BD5-DC42C1959DBB}"/>
              </a:ext>
            </a:extLst>
          </p:cNvPr>
          <p:cNvGrpSpPr/>
          <p:nvPr/>
        </p:nvGrpSpPr>
        <p:grpSpPr>
          <a:xfrm>
            <a:off x="250315" y="2340800"/>
            <a:ext cx="1270297" cy="505155"/>
            <a:chOff x="0" y="1387359"/>
            <a:chExt cx="1270297" cy="505155"/>
          </a:xfrm>
        </p:grpSpPr>
        <p:sp>
          <p:nvSpPr>
            <p:cNvPr id="16" name="Rounded Rectangle 15">
              <a:extLst>
                <a:ext uri="{FF2B5EF4-FFF2-40B4-BE49-F238E27FC236}">
                  <a16:creationId xmlns:a16="http://schemas.microsoft.com/office/drawing/2014/main" id="{721FCDDE-C1B3-F244-9FC2-4F39CF3A8F87}"/>
                </a:ext>
              </a:extLst>
            </p:cNvPr>
            <p:cNvSpPr/>
            <p:nvPr/>
          </p:nvSpPr>
          <p:spPr>
            <a:xfrm>
              <a:off x="0" y="1387359"/>
              <a:ext cx="1270297" cy="505155"/>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7" name="Rounded Rectangle 4">
              <a:extLst>
                <a:ext uri="{FF2B5EF4-FFF2-40B4-BE49-F238E27FC236}">
                  <a16:creationId xmlns:a16="http://schemas.microsoft.com/office/drawing/2014/main" id="{6B8DF892-18DD-6B4F-91E4-4E23640DA344}"/>
                </a:ext>
              </a:extLst>
            </p:cNvPr>
            <p:cNvSpPr txBox="1"/>
            <p:nvPr/>
          </p:nvSpPr>
          <p:spPr>
            <a:xfrm>
              <a:off x="14795" y="1402154"/>
              <a:ext cx="1240707" cy="47556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u="sng" kern="1200" dirty="0">
                  <a:solidFill>
                    <a:schemeClr val="tx1"/>
                  </a:solidFill>
                </a:rPr>
                <a:t>Input Song</a:t>
              </a:r>
            </a:p>
          </p:txBody>
        </p:sp>
      </p:grpSp>
      <p:grpSp>
        <p:nvGrpSpPr>
          <p:cNvPr id="18" name="Group 17">
            <a:extLst>
              <a:ext uri="{FF2B5EF4-FFF2-40B4-BE49-F238E27FC236}">
                <a16:creationId xmlns:a16="http://schemas.microsoft.com/office/drawing/2014/main" id="{9ADA3C91-2C1E-1644-84B6-B6F4848C4A50}"/>
              </a:ext>
            </a:extLst>
          </p:cNvPr>
          <p:cNvGrpSpPr/>
          <p:nvPr/>
        </p:nvGrpSpPr>
        <p:grpSpPr>
          <a:xfrm>
            <a:off x="7379795" y="2350742"/>
            <a:ext cx="1270297" cy="505155"/>
            <a:chOff x="0" y="1387359"/>
            <a:chExt cx="1270297" cy="505155"/>
          </a:xfrm>
        </p:grpSpPr>
        <p:sp>
          <p:nvSpPr>
            <p:cNvPr id="19" name="Rounded Rectangle 18">
              <a:extLst>
                <a:ext uri="{FF2B5EF4-FFF2-40B4-BE49-F238E27FC236}">
                  <a16:creationId xmlns:a16="http://schemas.microsoft.com/office/drawing/2014/main" id="{B5A8B034-D05E-CD4B-AEF0-3B1D2A764504}"/>
                </a:ext>
              </a:extLst>
            </p:cNvPr>
            <p:cNvSpPr/>
            <p:nvPr/>
          </p:nvSpPr>
          <p:spPr>
            <a:xfrm>
              <a:off x="0" y="1387359"/>
              <a:ext cx="1270297" cy="505155"/>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Rounded Rectangle 4">
              <a:extLst>
                <a:ext uri="{FF2B5EF4-FFF2-40B4-BE49-F238E27FC236}">
                  <a16:creationId xmlns:a16="http://schemas.microsoft.com/office/drawing/2014/main" id="{B9B412A4-1BFB-2240-B35D-0D4075FEB992}"/>
                </a:ext>
              </a:extLst>
            </p:cNvPr>
            <p:cNvSpPr txBox="1"/>
            <p:nvPr/>
          </p:nvSpPr>
          <p:spPr>
            <a:xfrm>
              <a:off x="14795" y="1402154"/>
              <a:ext cx="1240707" cy="47556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u="sng" kern="1200" dirty="0">
                  <a:solidFill>
                    <a:schemeClr val="tx1"/>
                  </a:solidFill>
                </a:rPr>
                <a:t>Notes</a:t>
              </a:r>
            </a:p>
          </p:txBody>
        </p:sp>
      </p:grpSp>
      <p:cxnSp>
        <p:nvCxnSpPr>
          <p:cNvPr id="9" name="Straight Arrow Connector 8">
            <a:extLst>
              <a:ext uri="{FF2B5EF4-FFF2-40B4-BE49-F238E27FC236}">
                <a16:creationId xmlns:a16="http://schemas.microsoft.com/office/drawing/2014/main" id="{41641963-BD6A-FE4A-BA65-2191FD48F5E1}"/>
              </a:ext>
            </a:extLst>
          </p:cNvPr>
          <p:cNvCxnSpPr>
            <a:cxnSpLocks/>
          </p:cNvCxnSpPr>
          <p:nvPr/>
        </p:nvCxnSpPr>
        <p:spPr>
          <a:xfrm>
            <a:off x="1578006" y="2603319"/>
            <a:ext cx="584515"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4" name="Straight Arrow Connector 23">
            <a:extLst>
              <a:ext uri="{FF2B5EF4-FFF2-40B4-BE49-F238E27FC236}">
                <a16:creationId xmlns:a16="http://schemas.microsoft.com/office/drawing/2014/main" id="{0FB1DB0C-AB84-1842-9B54-E6B2C8F0D59F}"/>
              </a:ext>
            </a:extLst>
          </p:cNvPr>
          <p:cNvCxnSpPr>
            <a:cxnSpLocks/>
          </p:cNvCxnSpPr>
          <p:nvPr/>
        </p:nvCxnSpPr>
        <p:spPr>
          <a:xfrm>
            <a:off x="6649590" y="2571750"/>
            <a:ext cx="584515"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1441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45"/>
          <p:cNvSpPr/>
          <p:nvPr/>
        </p:nvSpPr>
        <p:spPr>
          <a:xfrm>
            <a:off x="5310828" y="3866289"/>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5"/>
          <p:cNvSpPr/>
          <p:nvPr/>
        </p:nvSpPr>
        <p:spPr>
          <a:xfrm>
            <a:off x="5310828" y="2578100"/>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5"/>
          <p:cNvSpPr/>
          <p:nvPr/>
        </p:nvSpPr>
        <p:spPr>
          <a:xfrm>
            <a:off x="658913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5"/>
          <p:cNvSpPr/>
          <p:nvPr/>
        </p:nvSpPr>
        <p:spPr>
          <a:xfrm>
            <a:off x="5310729" y="44"/>
            <a:ext cx="1278318" cy="2578117"/>
          </a:xfrm>
          <a:custGeom>
            <a:avLst/>
            <a:gdLst/>
            <a:ahLst/>
            <a:cxnLst/>
            <a:rect l="l" t="t" r="r" b="b"/>
            <a:pathLst>
              <a:path w="36871" h="65244" extrusionOk="0">
                <a:moveTo>
                  <a:pt x="1" y="0"/>
                </a:moveTo>
                <a:lnTo>
                  <a:pt x="1" y="65244"/>
                </a:lnTo>
                <a:lnTo>
                  <a:pt x="36870" y="65244"/>
                </a:lnTo>
                <a:lnTo>
                  <a:pt x="368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5"/>
          <p:cNvSpPr/>
          <p:nvPr/>
        </p:nvSpPr>
        <p:spPr>
          <a:xfrm>
            <a:off x="6589039" y="1288233"/>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5"/>
          <p:cNvSpPr/>
          <p:nvPr/>
        </p:nvSpPr>
        <p:spPr>
          <a:xfrm>
            <a:off x="7865589" y="1288233"/>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5"/>
          <p:cNvSpPr/>
          <p:nvPr/>
        </p:nvSpPr>
        <p:spPr>
          <a:xfrm>
            <a:off x="7865589" y="44"/>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5"/>
          <p:cNvSpPr/>
          <p:nvPr/>
        </p:nvSpPr>
        <p:spPr>
          <a:xfrm>
            <a:off x="6589039" y="44"/>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5"/>
          <p:cNvSpPr/>
          <p:nvPr/>
        </p:nvSpPr>
        <p:spPr>
          <a:xfrm>
            <a:off x="786568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5"/>
          <p:cNvSpPr/>
          <p:nvPr/>
        </p:nvSpPr>
        <p:spPr>
          <a:xfrm>
            <a:off x="786568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5"/>
          <p:cNvSpPr/>
          <p:nvPr/>
        </p:nvSpPr>
        <p:spPr>
          <a:xfrm>
            <a:off x="658913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5"/>
          <p:cNvSpPr txBox="1">
            <a:spLocks noGrp="1"/>
          </p:cNvSpPr>
          <p:nvPr>
            <p:ph type="title"/>
          </p:nvPr>
        </p:nvSpPr>
        <p:spPr>
          <a:xfrm>
            <a:off x="797275" y="1945628"/>
            <a:ext cx="3739200" cy="1915500"/>
          </a:xfrm>
          <a:prstGeom prst="rect">
            <a:avLst/>
          </a:prstGeom>
        </p:spPr>
        <p:txBody>
          <a:bodyPr spcFirstLastPara="1" wrap="square" lIns="91425" tIns="91425" rIns="91425" bIns="91425" anchor="ctr" anchorCtr="0">
            <a:noAutofit/>
          </a:bodyPr>
          <a:lstStyle/>
          <a:p>
            <a:pPr lvl="0" rtl="1">
              <a:buSzPts val="2400"/>
            </a:pPr>
            <a:r>
              <a:rPr lang="en-US" dirty="0"/>
              <a:t>Findings</a:t>
            </a:r>
          </a:p>
        </p:txBody>
      </p:sp>
      <p:sp>
        <p:nvSpPr>
          <p:cNvPr id="849" name="Google Shape;849;p45"/>
          <p:cNvSpPr txBox="1">
            <a:spLocks noGrp="1"/>
          </p:cNvSpPr>
          <p:nvPr>
            <p:ph type="title" idx="2"/>
          </p:nvPr>
        </p:nvSpPr>
        <p:spPr>
          <a:xfrm>
            <a:off x="896625" y="780553"/>
            <a:ext cx="1156500" cy="106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851" name="Google Shape;851;p45"/>
          <p:cNvSpPr/>
          <p:nvPr/>
        </p:nvSpPr>
        <p:spPr>
          <a:xfrm>
            <a:off x="5730873" y="4112705"/>
            <a:ext cx="286128" cy="762402"/>
          </a:xfrm>
          <a:custGeom>
            <a:avLst/>
            <a:gdLst/>
            <a:ahLst/>
            <a:cxnLst/>
            <a:rect l="l" t="t" r="r" b="b"/>
            <a:pathLst>
              <a:path w="7241" h="19294" extrusionOk="0">
                <a:moveTo>
                  <a:pt x="4813" y="15192"/>
                </a:moveTo>
                <a:lnTo>
                  <a:pt x="5231" y="15234"/>
                </a:lnTo>
                <a:lnTo>
                  <a:pt x="5608" y="15317"/>
                </a:lnTo>
                <a:lnTo>
                  <a:pt x="5901" y="15443"/>
                </a:lnTo>
                <a:lnTo>
                  <a:pt x="6027" y="15569"/>
                </a:lnTo>
                <a:lnTo>
                  <a:pt x="6110" y="15652"/>
                </a:lnTo>
                <a:lnTo>
                  <a:pt x="6194" y="15778"/>
                </a:lnTo>
                <a:lnTo>
                  <a:pt x="6194" y="15903"/>
                </a:lnTo>
                <a:lnTo>
                  <a:pt x="6236" y="16029"/>
                </a:lnTo>
                <a:lnTo>
                  <a:pt x="6194" y="16196"/>
                </a:lnTo>
                <a:lnTo>
                  <a:pt x="6110" y="16489"/>
                </a:lnTo>
                <a:lnTo>
                  <a:pt x="5901" y="16782"/>
                </a:lnTo>
                <a:lnTo>
                  <a:pt x="5608" y="17075"/>
                </a:lnTo>
                <a:lnTo>
                  <a:pt x="5231" y="17368"/>
                </a:lnTo>
                <a:lnTo>
                  <a:pt x="4813" y="17661"/>
                </a:lnTo>
                <a:lnTo>
                  <a:pt x="4311" y="17870"/>
                </a:lnTo>
                <a:lnTo>
                  <a:pt x="3767" y="18080"/>
                </a:lnTo>
                <a:lnTo>
                  <a:pt x="3223" y="18247"/>
                </a:lnTo>
                <a:lnTo>
                  <a:pt x="2720" y="18331"/>
                </a:lnTo>
                <a:lnTo>
                  <a:pt x="2260" y="18373"/>
                </a:lnTo>
                <a:lnTo>
                  <a:pt x="1842" y="18331"/>
                </a:lnTo>
                <a:lnTo>
                  <a:pt x="1465" y="18247"/>
                </a:lnTo>
                <a:lnTo>
                  <a:pt x="1172" y="18121"/>
                </a:lnTo>
                <a:lnTo>
                  <a:pt x="1046" y="17996"/>
                </a:lnTo>
                <a:lnTo>
                  <a:pt x="963" y="17912"/>
                </a:lnTo>
                <a:lnTo>
                  <a:pt x="879" y="17787"/>
                </a:lnTo>
                <a:lnTo>
                  <a:pt x="879" y="17661"/>
                </a:lnTo>
                <a:lnTo>
                  <a:pt x="837" y="17536"/>
                </a:lnTo>
                <a:lnTo>
                  <a:pt x="879" y="17368"/>
                </a:lnTo>
                <a:lnTo>
                  <a:pt x="963" y="17075"/>
                </a:lnTo>
                <a:lnTo>
                  <a:pt x="1172" y="16782"/>
                </a:lnTo>
                <a:lnTo>
                  <a:pt x="1465" y="16489"/>
                </a:lnTo>
                <a:lnTo>
                  <a:pt x="1842" y="16196"/>
                </a:lnTo>
                <a:lnTo>
                  <a:pt x="2260" y="15903"/>
                </a:lnTo>
                <a:lnTo>
                  <a:pt x="2762" y="15652"/>
                </a:lnTo>
                <a:lnTo>
                  <a:pt x="3306" y="15485"/>
                </a:lnTo>
                <a:lnTo>
                  <a:pt x="3850" y="15317"/>
                </a:lnTo>
                <a:lnTo>
                  <a:pt x="4353" y="15234"/>
                </a:lnTo>
                <a:lnTo>
                  <a:pt x="4813" y="15192"/>
                </a:lnTo>
                <a:close/>
                <a:moveTo>
                  <a:pt x="6236" y="1"/>
                </a:moveTo>
                <a:lnTo>
                  <a:pt x="6236" y="14857"/>
                </a:lnTo>
                <a:lnTo>
                  <a:pt x="5817" y="14606"/>
                </a:lnTo>
                <a:lnTo>
                  <a:pt x="5399" y="14439"/>
                </a:lnTo>
                <a:lnTo>
                  <a:pt x="4897" y="14313"/>
                </a:lnTo>
                <a:lnTo>
                  <a:pt x="4353" y="14271"/>
                </a:lnTo>
                <a:lnTo>
                  <a:pt x="3808" y="14271"/>
                </a:lnTo>
                <a:lnTo>
                  <a:pt x="3223" y="14355"/>
                </a:lnTo>
                <a:lnTo>
                  <a:pt x="2679" y="14522"/>
                </a:lnTo>
                <a:lnTo>
                  <a:pt x="2134" y="14732"/>
                </a:lnTo>
                <a:lnTo>
                  <a:pt x="1800" y="14857"/>
                </a:lnTo>
                <a:lnTo>
                  <a:pt x="1507" y="15025"/>
                </a:lnTo>
                <a:lnTo>
                  <a:pt x="1214" y="15234"/>
                </a:lnTo>
                <a:lnTo>
                  <a:pt x="963" y="15401"/>
                </a:lnTo>
                <a:lnTo>
                  <a:pt x="753" y="15652"/>
                </a:lnTo>
                <a:lnTo>
                  <a:pt x="544" y="15862"/>
                </a:lnTo>
                <a:lnTo>
                  <a:pt x="377" y="16071"/>
                </a:lnTo>
                <a:lnTo>
                  <a:pt x="251" y="16322"/>
                </a:lnTo>
                <a:lnTo>
                  <a:pt x="126" y="16531"/>
                </a:lnTo>
                <a:lnTo>
                  <a:pt x="42" y="16782"/>
                </a:lnTo>
                <a:lnTo>
                  <a:pt x="0" y="17033"/>
                </a:lnTo>
                <a:lnTo>
                  <a:pt x="0" y="17284"/>
                </a:lnTo>
                <a:lnTo>
                  <a:pt x="42" y="17494"/>
                </a:lnTo>
                <a:lnTo>
                  <a:pt x="84" y="17745"/>
                </a:lnTo>
                <a:lnTo>
                  <a:pt x="168" y="17954"/>
                </a:lnTo>
                <a:lnTo>
                  <a:pt x="293" y="18205"/>
                </a:lnTo>
                <a:lnTo>
                  <a:pt x="460" y="18414"/>
                </a:lnTo>
                <a:lnTo>
                  <a:pt x="670" y="18582"/>
                </a:lnTo>
                <a:lnTo>
                  <a:pt x="879" y="18749"/>
                </a:lnTo>
                <a:lnTo>
                  <a:pt x="1088" y="18875"/>
                </a:lnTo>
                <a:lnTo>
                  <a:pt x="1381" y="19000"/>
                </a:lnTo>
                <a:lnTo>
                  <a:pt x="1632" y="19126"/>
                </a:lnTo>
                <a:lnTo>
                  <a:pt x="2260" y="19251"/>
                </a:lnTo>
                <a:lnTo>
                  <a:pt x="2888" y="19293"/>
                </a:lnTo>
                <a:lnTo>
                  <a:pt x="3599" y="19251"/>
                </a:lnTo>
                <a:lnTo>
                  <a:pt x="4269" y="19084"/>
                </a:lnTo>
                <a:lnTo>
                  <a:pt x="4604" y="19000"/>
                </a:lnTo>
                <a:lnTo>
                  <a:pt x="4938" y="18833"/>
                </a:lnTo>
                <a:lnTo>
                  <a:pt x="5482" y="18582"/>
                </a:lnTo>
                <a:lnTo>
                  <a:pt x="5943" y="18289"/>
                </a:lnTo>
                <a:lnTo>
                  <a:pt x="6361" y="17954"/>
                </a:lnTo>
                <a:lnTo>
                  <a:pt x="6696" y="17619"/>
                </a:lnTo>
                <a:lnTo>
                  <a:pt x="6947" y="17243"/>
                </a:lnTo>
                <a:lnTo>
                  <a:pt x="7156" y="16866"/>
                </a:lnTo>
                <a:lnTo>
                  <a:pt x="7240" y="16447"/>
                </a:lnTo>
                <a:lnTo>
                  <a:pt x="7240" y="16280"/>
                </a:lnTo>
                <a:lnTo>
                  <a:pt x="7240" y="16071"/>
                </a:lnTo>
                <a:lnTo>
                  <a:pt x="72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5"/>
          <p:cNvSpPr/>
          <p:nvPr/>
        </p:nvSpPr>
        <p:spPr>
          <a:xfrm>
            <a:off x="5735812" y="2811239"/>
            <a:ext cx="390329" cy="755803"/>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 name="Google Shape;853;p45"/>
          <p:cNvGrpSpPr/>
          <p:nvPr/>
        </p:nvGrpSpPr>
        <p:grpSpPr>
          <a:xfrm>
            <a:off x="6907525" y="2815347"/>
            <a:ext cx="639700" cy="856702"/>
            <a:chOff x="256950" y="3687150"/>
            <a:chExt cx="530475" cy="710425"/>
          </a:xfrm>
        </p:grpSpPr>
        <p:sp>
          <p:nvSpPr>
            <p:cNvPr id="854" name="Google Shape;854;p45"/>
            <p:cNvSpPr/>
            <p:nvPr/>
          </p:nvSpPr>
          <p:spPr>
            <a:xfrm>
              <a:off x="464100" y="4002075"/>
              <a:ext cx="323325" cy="39550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5"/>
            <p:cNvSpPr/>
            <p:nvPr/>
          </p:nvSpPr>
          <p:spPr>
            <a:xfrm>
              <a:off x="256950" y="3687150"/>
              <a:ext cx="348425" cy="305525"/>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5"/>
            <p:cNvSpPr/>
            <p:nvPr/>
          </p:nvSpPr>
          <p:spPr>
            <a:xfrm>
              <a:off x="329125" y="3847225"/>
              <a:ext cx="304500" cy="241700"/>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5"/>
            <p:cNvSpPr/>
            <p:nvPr/>
          </p:nvSpPr>
          <p:spPr>
            <a:xfrm>
              <a:off x="264275" y="3739450"/>
              <a:ext cx="315975" cy="213475"/>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5"/>
            <p:cNvSpPr/>
            <p:nvPr/>
          </p:nvSpPr>
          <p:spPr>
            <a:xfrm>
              <a:off x="299850" y="3805375"/>
              <a:ext cx="323300" cy="222875"/>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 name="Google Shape;859;p45"/>
          <p:cNvSpPr/>
          <p:nvPr/>
        </p:nvSpPr>
        <p:spPr>
          <a:xfrm>
            <a:off x="6865209" y="276175"/>
            <a:ext cx="582135" cy="694595"/>
          </a:xfrm>
          <a:custGeom>
            <a:avLst/>
            <a:gdLst/>
            <a:ahLst/>
            <a:cxnLst/>
            <a:rect l="l" t="t" r="r" b="b"/>
            <a:pathLst>
              <a:path w="14732" h="17578" extrusionOk="0">
                <a:moveTo>
                  <a:pt x="4436" y="1"/>
                </a:moveTo>
                <a:lnTo>
                  <a:pt x="4436" y="2721"/>
                </a:lnTo>
                <a:lnTo>
                  <a:pt x="4436" y="13644"/>
                </a:lnTo>
                <a:lnTo>
                  <a:pt x="4143" y="13435"/>
                </a:lnTo>
                <a:lnTo>
                  <a:pt x="3809" y="13267"/>
                </a:lnTo>
                <a:lnTo>
                  <a:pt x="3432" y="13184"/>
                </a:lnTo>
                <a:lnTo>
                  <a:pt x="3055" y="13142"/>
                </a:lnTo>
                <a:lnTo>
                  <a:pt x="2637" y="13184"/>
                </a:lnTo>
                <a:lnTo>
                  <a:pt x="2218" y="13267"/>
                </a:lnTo>
                <a:lnTo>
                  <a:pt x="1800" y="13435"/>
                </a:lnTo>
                <a:lnTo>
                  <a:pt x="1381" y="13644"/>
                </a:lnTo>
                <a:lnTo>
                  <a:pt x="963" y="13979"/>
                </a:lnTo>
                <a:lnTo>
                  <a:pt x="586" y="14313"/>
                </a:lnTo>
                <a:lnTo>
                  <a:pt x="335" y="14732"/>
                </a:lnTo>
                <a:lnTo>
                  <a:pt x="126" y="15150"/>
                </a:lnTo>
                <a:lnTo>
                  <a:pt x="42" y="15569"/>
                </a:lnTo>
                <a:lnTo>
                  <a:pt x="0" y="15987"/>
                </a:lnTo>
                <a:lnTo>
                  <a:pt x="42" y="16197"/>
                </a:lnTo>
                <a:lnTo>
                  <a:pt x="84" y="16406"/>
                </a:lnTo>
                <a:lnTo>
                  <a:pt x="168" y="16573"/>
                </a:lnTo>
                <a:lnTo>
                  <a:pt x="251" y="16783"/>
                </a:lnTo>
                <a:lnTo>
                  <a:pt x="377" y="16950"/>
                </a:lnTo>
                <a:lnTo>
                  <a:pt x="544" y="17117"/>
                </a:lnTo>
                <a:lnTo>
                  <a:pt x="670" y="17243"/>
                </a:lnTo>
                <a:lnTo>
                  <a:pt x="879" y="17327"/>
                </a:lnTo>
                <a:lnTo>
                  <a:pt x="1256" y="17494"/>
                </a:lnTo>
                <a:lnTo>
                  <a:pt x="1674" y="17578"/>
                </a:lnTo>
                <a:lnTo>
                  <a:pt x="2135" y="17578"/>
                </a:lnTo>
                <a:lnTo>
                  <a:pt x="2637" y="17494"/>
                </a:lnTo>
                <a:lnTo>
                  <a:pt x="3097" y="17369"/>
                </a:lnTo>
                <a:lnTo>
                  <a:pt x="3558" y="17117"/>
                </a:lnTo>
                <a:lnTo>
                  <a:pt x="3892" y="16866"/>
                </a:lnTo>
                <a:lnTo>
                  <a:pt x="4143" y="16657"/>
                </a:lnTo>
                <a:lnTo>
                  <a:pt x="4395" y="16364"/>
                </a:lnTo>
                <a:lnTo>
                  <a:pt x="4604" y="16071"/>
                </a:lnTo>
                <a:lnTo>
                  <a:pt x="4729" y="15820"/>
                </a:lnTo>
                <a:lnTo>
                  <a:pt x="4855" y="15485"/>
                </a:lnTo>
                <a:lnTo>
                  <a:pt x="4939" y="15192"/>
                </a:lnTo>
                <a:lnTo>
                  <a:pt x="4939" y="14899"/>
                </a:lnTo>
                <a:lnTo>
                  <a:pt x="4939" y="2721"/>
                </a:lnTo>
                <a:lnTo>
                  <a:pt x="14229" y="2721"/>
                </a:lnTo>
                <a:lnTo>
                  <a:pt x="14229" y="13644"/>
                </a:lnTo>
                <a:lnTo>
                  <a:pt x="13936" y="13435"/>
                </a:lnTo>
                <a:lnTo>
                  <a:pt x="13602" y="13267"/>
                </a:lnTo>
                <a:lnTo>
                  <a:pt x="13225" y="13184"/>
                </a:lnTo>
                <a:lnTo>
                  <a:pt x="12806" y="13142"/>
                </a:lnTo>
                <a:lnTo>
                  <a:pt x="12430" y="13184"/>
                </a:lnTo>
                <a:lnTo>
                  <a:pt x="12011" y="13267"/>
                </a:lnTo>
                <a:lnTo>
                  <a:pt x="11593" y="13435"/>
                </a:lnTo>
                <a:lnTo>
                  <a:pt x="11174" y="13644"/>
                </a:lnTo>
                <a:lnTo>
                  <a:pt x="10756" y="13979"/>
                </a:lnTo>
                <a:lnTo>
                  <a:pt x="10379" y="14313"/>
                </a:lnTo>
                <a:lnTo>
                  <a:pt x="10128" y="14732"/>
                </a:lnTo>
                <a:lnTo>
                  <a:pt x="9919" y="15150"/>
                </a:lnTo>
                <a:lnTo>
                  <a:pt x="9835" y="15569"/>
                </a:lnTo>
                <a:lnTo>
                  <a:pt x="9793" y="15987"/>
                </a:lnTo>
                <a:lnTo>
                  <a:pt x="9835" y="16197"/>
                </a:lnTo>
                <a:lnTo>
                  <a:pt x="9877" y="16406"/>
                </a:lnTo>
                <a:lnTo>
                  <a:pt x="9961" y="16573"/>
                </a:lnTo>
                <a:lnTo>
                  <a:pt x="10044" y="16783"/>
                </a:lnTo>
                <a:lnTo>
                  <a:pt x="10170" y="16950"/>
                </a:lnTo>
                <a:lnTo>
                  <a:pt x="10337" y="17117"/>
                </a:lnTo>
                <a:lnTo>
                  <a:pt x="10463" y="17243"/>
                </a:lnTo>
                <a:lnTo>
                  <a:pt x="10672" y="17327"/>
                </a:lnTo>
                <a:lnTo>
                  <a:pt x="11049" y="17494"/>
                </a:lnTo>
                <a:lnTo>
                  <a:pt x="11467" y="17578"/>
                </a:lnTo>
                <a:lnTo>
                  <a:pt x="11928" y="17578"/>
                </a:lnTo>
                <a:lnTo>
                  <a:pt x="12430" y="17494"/>
                </a:lnTo>
                <a:lnTo>
                  <a:pt x="12890" y="17369"/>
                </a:lnTo>
                <a:lnTo>
                  <a:pt x="13350" y="17117"/>
                </a:lnTo>
                <a:lnTo>
                  <a:pt x="13685" y="16866"/>
                </a:lnTo>
                <a:lnTo>
                  <a:pt x="13936" y="16657"/>
                </a:lnTo>
                <a:lnTo>
                  <a:pt x="14187" y="16364"/>
                </a:lnTo>
                <a:lnTo>
                  <a:pt x="14355" y="16071"/>
                </a:lnTo>
                <a:lnTo>
                  <a:pt x="14522" y="15820"/>
                </a:lnTo>
                <a:lnTo>
                  <a:pt x="14648" y="15485"/>
                </a:lnTo>
                <a:lnTo>
                  <a:pt x="14731" y="15192"/>
                </a:lnTo>
                <a:lnTo>
                  <a:pt x="14731" y="14899"/>
                </a:lnTo>
                <a:lnTo>
                  <a:pt x="14731" y="2721"/>
                </a:lnTo>
                <a:lnTo>
                  <a:pt x="14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5"/>
          <p:cNvSpPr/>
          <p:nvPr/>
        </p:nvSpPr>
        <p:spPr>
          <a:xfrm>
            <a:off x="6901603" y="1566063"/>
            <a:ext cx="527565" cy="673099"/>
          </a:xfrm>
          <a:custGeom>
            <a:avLst/>
            <a:gdLst/>
            <a:ahLst/>
            <a:cxnLst/>
            <a:rect l="l" t="t" r="r" b="b"/>
            <a:pathLst>
              <a:path w="13351" h="17034" extrusionOk="0">
                <a:moveTo>
                  <a:pt x="10881" y="1"/>
                </a:moveTo>
                <a:lnTo>
                  <a:pt x="5482" y="13811"/>
                </a:lnTo>
                <a:lnTo>
                  <a:pt x="5273" y="13476"/>
                </a:lnTo>
                <a:lnTo>
                  <a:pt x="5022" y="13183"/>
                </a:lnTo>
                <a:lnTo>
                  <a:pt x="4687" y="12932"/>
                </a:lnTo>
                <a:lnTo>
                  <a:pt x="4269" y="12765"/>
                </a:lnTo>
                <a:lnTo>
                  <a:pt x="3850" y="12639"/>
                </a:lnTo>
                <a:lnTo>
                  <a:pt x="3390" y="12556"/>
                </a:lnTo>
                <a:lnTo>
                  <a:pt x="2930" y="12556"/>
                </a:lnTo>
                <a:lnTo>
                  <a:pt x="2427" y="12597"/>
                </a:lnTo>
                <a:lnTo>
                  <a:pt x="1841" y="12765"/>
                </a:lnTo>
                <a:lnTo>
                  <a:pt x="1339" y="12974"/>
                </a:lnTo>
                <a:lnTo>
                  <a:pt x="921" y="13267"/>
                </a:lnTo>
                <a:lnTo>
                  <a:pt x="544" y="13644"/>
                </a:lnTo>
                <a:lnTo>
                  <a:pt x="293" y="14020"/>
                </a:lnTo>
                <a:lnTo>
                  <a:pt x="167" y="14230"/>
                </a:lnTo>
                <a:lnTo>
                  <a:pt x="84" y="14439"/>
                </a:lnTo>
                <a:lnTo>
                  <a:pt x="42" y="14648"/>
                </a:lnTo>
                <a:lnTo>
                  <a:pt x="0" y="14899"/>
                </a:lnTo>
                <a:lnTo>
                  <a:pt x="0" y="15108"/>
                </a:lnTo>
                <a:lnTo>
                  <a:pt x="42" y="15318"/>
                </a:lnTo>
                <a:lnTo>
                  <a:pt x="84" y="15569"/>
                </a:lnTo>
                <a:lnTo>
                  <a:pt x="167" y="15778"/>
                </a:lnTo>
                <a:lnTo>
                  <a:pt x="293" y="15945"/>
                </a:lnTo>
                <a:lnTo>
                  <a:pt x="419" y="16155"/>
                </a:lnTo>
                <a:lnTo>
                  <a:pt x="586" y="16322"/>
                </a:lnTo>
                <a:lnTo>
                  <a:pt x="753" y="16448"/>
                </a:lnTo>
                <a:lnTo>
                  <a:pt x="1172" y="16741"/>
                </a:lnTo>
                <a:lnTo>
                  <a:pt x="1632" y="16908"/>
                </a:lnTo>
                <a:lnTo>
                  <a:pt x="2134" y="17033"/>
                </a:lnTo>
                <a:lnTo>
                  <a:pt x="2678" y="17033"/>
                </a:lnTo>
                <a:lnTo>
                  <a:pt x="3264" y="16992"/>
                </a:lnTo>
                <a:lnTo>
                  <a:pt x="3683" y="16866"/>
                </a:lnTo>
                <a:lnTo>
                  <a:pt x="4018" y="16741"/>
                </a:lnTo>
                <a:lnTo>
                  <a:pt x="4394" y="16573"/>
                </a:lnTo>
                <a:lnTo>
                  <a:pt x="4687" y="16364"/>
                </a:lnTo>
                <a:lnTo>
                  <a:pt x="4938" y="16113"/>
                </a:lnTo>
                <a:lnTo>
                  <a:pt x="5189" y="15862"/>
                </a:lnTo>
                <a:lnTo>
                  <a:pt x="5399" y="15569"/>
                </a:lnTo>
                <a:lnTo>
                  <a:pt x="5524" y="15276"/>
                </a:lnTo>
                <a:lnTo>
                  <a:pt x="8496" y="7659"/>
                </a:lnTo>
                <a:lnTo>
                  <a:pt x="9040" y="8078"/>
                </a:lnTo>
                <a:lnTo>
                  <a:pt x="9374" y="8329"/>
                </a:lnTo>
                <a:lnTo>
                  <a:pt x="9751" y="8622"/>
                </a:lnTo>
                <a:lnTo>
                  <a:pt x="10086" y="8956"/>
                </a:lnTo>
                <a:lnTo>
                  <a:pt x="10421" y="9333"/>
                </a:lnTo>
                <a:lnTo>
                  <a:pt x="10672" y="9752"/>
                </a:lnTo>
                <a:lnTo>
                  <a:pt x="10755" y="9961"/>
                </a:lnTo>
                <a:lnTo>
                  <a:pt x="10839" y="10212"/>
                </a:lnTo>
                <a:lnTo>
                  <a:pt x="10881" y="10630"/>
                </a:lnTo>
                <a:lnTo>
                  <a:pt x="10923" y="11049"/>
                </a:lnTo>
                <a:lnTo>
                  <a:pt x="10881" y="11467"/>
                </a:lnTo>
                <a:lnTo>
                  <a:pt x="10839" y="11844"/>
                </a:lnTo>
                <a:lnTo>
                  <a:pt x="10714" y="12597"/>
                </a:lnTo>
                <a:lnTo>
                  <a:pt x="10463" y="13225"/>
                </a:lnTo>
                <a:lnTo>
                  <a:pt x="10253" y="13769"/>
                </a:lnTo>
                <a:lnTo>
                  <a:pt x="10002" y="14188"/>
                </a:lnTo>
                <a:lnTo>
                  <a:pt x="9793" y="14564"/>
                </a:lnTo>
                <a:lnTo>
                  <a:pt x="9751" y="15318"/>
                </a:lnTo>
                <a:lnTo>
                  <a:pt x="10044" y="14983"/>
                </a:lnTo>
                <a:lnTo>
                  <a:pt x="10379" y="14522"/>
                </a:lnTo>
                <a:lnTo>
                  <a:pt x="10714" y="13937"/>
                </a:lnTo>
                <a:lnTo>
                  <a:pt x="11048" y="13225"/>
                </a:lnTo>
                <a:lnTo>
                  <a:pt x="11174" y="12849"/>
                </a:lnTo>
                <a:lnTo>
                  <a:pt x="11299" y="12388"/>
                </a:lnTo>
                <a:lnTo>
                  <a:pt x="11383" y="11970"/>
                </a:lnTo>
                <a:lnTo>
                  <a:pt x="11425" y="11467"/>
                </a:lnTo>
                <a:lnTo>
                  <a:pt x="11425" y="10965"/>
                </a:lnTo>
                <a:lnTo>
                  <a:pt x="11383" y="10463"/>
                </a:lnTo>
                <a:lnTo>
                  <a:pt x="11216" y="9417"/>
                </a:lnTo>
                <a:lnTo>
                  <a:pt x="10965" y="8371"/>
                </a:lnTo>
                <a:lnTo>
                  <a:pt x="10672" y="7408"/>
                </a:lnTo>
                <a:lnTo>
                  <a:pt x="10379" y="6529"/>
                </a:lnTo>
                <a:lnTo>
                  <a:pt x="9877" y="5232"/>
                </a:lnTo>
                <a:lnTo>
                  <a:pt x="9626" y="4730"/>
                </a:lnTo>
                <a:lnTo>
                  <a:pt x="10086" y="3600"/>
                </a:lnTo>
                <a:lnTo>
                  <a:pt x="10672" y="4018"/>
                </a:lnTo>
                <a:lnTo>
                  <a:pt x="11048" y="4311"/>
                </a:lnTo>
                <a:lnTo>
                  <a:pt x="11467" y="4688"/>
                </a:lnTo>
                <a:lnTo>
                  <a:pt x="11885" y="5064"/>
                </a:lnTo>
                <a:lnTo>
                  <a:pt x="12262" y="5525"/>
                </a:lnTo>
                <a:lnTo>
                  <a:pt x="12388" y="5734"/>
                </a:lnTo>
                <a:lnTo>
                  <a:pt x="12555" y="5985"/>
                </a:lnTo>
                <a:lnTo>
                  <a:pt x="12639" y="6236"/>
                </a:lnTo>
                <a:lnTo>
                  <a:pt x="12722" y="6487"/>
                </a:lnTo>
                <a:lnTo>
                  <a:pt x="12764" y="6906"/>
                </a:lnTo>
                <a:lnTo>
                  <a:pt x="12806" y="7283"/>
                </a:lnTo>
                <a:lnTo>
                  <a:pt x="12806" y="7659"/>
                </a:lnTo>
                <a:lnTo>
                  <a:pt x="12764" y="8036"/>
                </a:lnTo>
                <a:lnTo>
                  <a:pt x="12639" y="8705"/>
                </a:lnTo>
                <a:lnTo>
                  <a:pt x="12471" y="9291"/>
                </a:lnTo>
                <a:lnTo>
                  <a:pt x="12304" y="9793"/>
                </a:lnTo>
                <a:lnTo>
                  <a:pt x="12095" y="10170"/>
                </a:lnTo>
                <a:lnTo>
                  <a:pt x="11927" y="10463"/>
                </a:lnTo>
                <a:lnTo>
                  <a:pt x="11927" y="11216"/>
                </a:lnTo>
                <a:lnTo>
                  <a:pt x="12220" y="10840"/>
                </a:lnTo>
                <a:lnTo>
                  <a:pt x="12471" y="10379"/>
                </a:lnTo>
                <a:lnTo>
                  <a:pt x="12806" y="9752"/>
                </a:lnTo>
                <a:lnTo>
                  <a:pt x="13057" y="9040"/>
                </a:lnTo>
                <a:lnTo>
                  <a:pt x="13183" y="8622"/>
                </a:lnTo>
                <a:lnTo>
                  <a:pt x="13266" y="8203"/>
                </a:lnTo>
                <a:lnTo>
                  <a:pt x="13308" y="7743"/>
                </a:lnTo>
                <a:lnTo>
                  <a:pt x="13350" y="7241"/>
                </a:lnTo>
                <a:lnTo>
                  <a:pt x="13308" y="6738"/>
                </a:lnTo>
                <a:lnTo>
                  <a:pt x="13225" y="6236"/>
                </a:lnTo>
                <a:lnTo>
                  <a:pt x="13015" y="5357"/>
                </a:lnTo>
                <a:lnTo>
                  <a:pt x="12764" y="4479"/>
                </a:lnTo>
                <a:lnTo>
                  <a:pt x="12471" y="3642"/>
                </a:lnTo>
                <a:lnTo>
                  <a:pt x="12136" y="2888"/>
                </a:lnTo>
                <a:lnTo>
                  <a:pt x="11592" y="1633"/>
                </a:lnTo>
                <a:lnTo>
                  <a:pt x="11174" y="838"/>
                </a:lnTo>
                <a:lnTo>
                  <a:pt x="11425" y="210"/>
                </a:lnTo>
                <a:lnTo>
                  <a:pt x="108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5"/>
          <p:cNvSpPr/>
          <p:nvPr/>
        </p:nvSpPr>
        <p:spPr>
          <a:xfrm>
            <a:off x="5601520" y="335724"/>
            <a:ext cx="635046" cy="1967926"/>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45"/>
          <p:cNvGrpSpPr/>
          <p:nvPr/>
        </p:nvGrpSpPr>
        <p:grpSpPr>
          <a:xfrm flipH="1">
            <a:off x="8196800" y="252522"/>
            <a:ext cx="639700" cy="856702"/>
            <a:chOff x="256950" y="3687150"/>
            <a:chExt cx="530475" cy="710425"/>
          </a:xfrm>
        </p:grpSpPr>
        <p:sp>
          <p:nvSpPr>
            <p:cNvPr id="863" name="Google Shape;863;p45"/>
            <p:cNvSpPr/>
            <p:nvPr/>
          </p:nvSpPr>
          <p:spPr>
            <a:xfrm>
              <a:off x="464100" y="4002075"/>
              <a:ext cx="323325" cy="39550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5"/>
            <p:cNvSpPr/>
            <p:nvPr/>
          </p:nvSpPr>
          <p:spPr>
            <a:xfrm>
              <a:off x="256950" y="3687150"/>
              <a:ext cx="348425" cy="305525"/>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5"/>
            <p:cNvSpPr/>
            <p:nvPr/>
          </p:nvSpPr>
          <p:spPr>
            <a:xfrm>
              <a:off x="329125" y="3847225"/>
              <a:ext cx="304500" cy="241700"/>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5"/>
            <p:cNvSpPr/>
            <p:nvPr/>
          </p:nvSpPr>
          <p:spPr>
            <a:xfrm>
              <a:off x="264275" y="3739450"/>
              <a:ext cx="315975" cy="213475"/>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5"/>
            <p:cNvSpPr/>
            <p:nvPr/>
          </p:nvSpPr>
          <p:spPr>
            <a:xfrm>
              <a:off x="299850" y="3805375"/>
              <a:ext cx="323300" cy="222875"/>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45"/>
          <p:cNvSpPr/>
          <p:nvPr/>
        </p:nvSpPr>
        <p:spPr>
          <a:xfrm>
            <a:off x="8178974" y="2900542"/>
            <a:ext cx="534203" cy="719410"/>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5"/>
          <p:cNvSpPr/>
          <p:nvPr/>
        </p:nvSpPr>
        <p:spPr>
          <a:xfrm>
            <a:off x="7020721" y="4231763"/>
            <a:ext cx="310944" cy="638365"/>
          </a:xfrm>
          <a:custGeom>
            <a:avLst/>
            <a:gdLst/>
            <a:ahLst/>
            <a:cxnLst/>
            <a:rect l="l" t="t" r="r" b="b"/>
            <a:pathLst>
              <a:path w="7869" h="16155" extrusionOk="0">
                <a:moveTo>
                  <a:pt x="3684" y="1"/>
                </a:moveTo>
                <a:lnTo>
                  <a:pt x="3307" y="43"/>
                </a:lnTo>
                <a:lnTo>
                  <a:pt x="2972" y="126"/>
                </a:lnTo>
                <a:lnTo>
                  <a:pt x="2679" y="168"/>
                </a:lnTo>
                <a:lnTo>
                  <a:pt x="2135" y="419"/>
                </a:lnTo>
                <a:lnTo>
                  <a:pt x="1675" y="712"/>
                </a:lnTo>
                <a:lnTo>
                  <a:pt x="1298" y="1047"/>
                </a:lnTo>
                <a:lnTo>
                  <a:pt x="963" y="1424"/>
                </a:lnTo>
                <a:lnTo>
                  <a:pt x="671" y="1800"/>
                </a:lnTo>
                <a:lnTo>
                  <a:pt x="461" y="2219"/>
                </a:lnTo>
                <a:lnTo>
                  <a:pt x="336" y="2637"/>
                </a:lnTo>
                <a:lnTo>
                  <a:pt x="210" y="3056"/>
                </a:lnTo>
                <a:lnTo>
                  <a:pt x="85" y="3767"/>
                </a:lnTo>
                <a:lnTo>
                  <a:pt x="43" y="4269"/>
                </a:lnTo>
                <a:lnTo>
                  <a:pt x="1" y="4479"/>
                </a:lnTo>
                <a:lnTo>
                  <a:pt x="43" y="4437"/>
                </a:lnTo>
                <a:lnTo>
                  <a:pt x="1" y="4646"/>
                </a:lnTo>
                <a:lnTo>
                  <a:pt x="43" y="5065"/>
                </a:lnTo>
                <a:lnTo>
                  <a:pt x="168" y="5483"/>
                </a:lnTo>
                <a:lnTo>
                  <a:pt x="378" y="5818"/>
                </a:lnTo>
                <a:lnTo>
                  <a:pt x="587" y="6153"/>
                </a:lnTo>
                <a:lnTo>
                  <a:pt x="880" y="6404"/>
                </a:lnTo>
                <a:lnTo>
                  <a:pt x="1215" y="6571"/>
                </a:lnTo>
                <a:lnTo>
                  <a:pt x="1591" y="6697"/>
                </a:lnTo>
                <a:lnTo>
                  <a:pt x="2010" y="6738"/>
                </a:lnTo>
                <a:lnTo>
                  <a:pt x="2386" y="6697"/>
                </a:lnTo>
                <a:lnTo>
                  <a:pt x="2763" y="6571"/>
                </a:lnTo>
                <a:lnTo>
                  <a:pt x="3098" y="6404"/>
                </a:lnTo>
                <a:lnTo>
                  <a:pt x="3391" y="6153"/>
                </a:lnTo>
                <a:lnTo>
                  <a:pt x="3642" y="5818"/>
                </a:lnTo>
                <a:lnTo>
                  <a:pt x="3809" y="5483"/>
                </a:lnTo>
                <a:lnTo>
                  <a:pt x="3935" y="5065"/>
                </a:lnTo>
                <a:lnTo>
                  <a:pt x="3977" y="4646"/>
                </a:lnTo>
                <a:lnTo>
                  <a:pt x="3935" y="4228"/>
                </a:lnTo>
                <a:lnTo>
                  <a:pt x="3809" y="3851"/>
                </a:lnTo>
                <a:lnTo>
                  <a:pt x="3642" y="3474"/>
                </a:lnTo>
                <a:lnTo>
                  <a:pt x="3391" y="3181"/>
                </a:lnTo>
                <a:lnTo>
                  <a:pt x="3098" y="2888"/>
                </a:lnTo>
                <a:lnTo>
                  <a:pt x="2763" y="2721"/>
                </a:lnTo>
                <a:lnTo>
                  <a:pt x="2386" y="2595"/>
                </a:lnTo>
                <a:lnTo>
                  <a:pt x="2010" y="2554"/>
                </a:lnTo>
                <a:lnTo>
                  <a:pt x="1759" y="2554"/>
                </a:lnTo>
                <a:lnTo>
                  <a:pt x="1549" y="2595"/>
                </a:lnTo>
                <a:lnTo>
                  <a:pt x="1173" y="2763"/>
                </a:lnTo>
                <a:lnTo>
                  <a:pt x="1173" y="2512"/>
                </a:lnTo>
                <a:lnTo>
                  <a:pt x="1256" y="2261"/>
                </a:lnTo>
                <a:lnTo>
                  <a:pt x="1340" y="2009"/>
                </a:lnTo>
                <a:lnTo>
                  <a:pt x="1466" y="1758"/>
                </a:lnTo>
                <a:lnTo>
                  <a:pt x="1633" y="1591"/>
                </a:lnTo>
                <a:lnTo>
                  <a:pt x="1842" y="1382"/>
                </a:lnTo>
                <a:lnTo>
                  <a:pt x="2093" y="1214"/>
                </a:lnTo>
                <a:lnTo>
                  <a:pt x="2386" y="1047"/>
                </a:lnTo>
                <a:lnTo>
                  <a:pt x="2679" y="921"/>
                </a:lnTo>
                <a:lnTo>
                  <a:pt x="3056" y="796"/>
                </a:lnTo>
                <a:lnTo>
                  <a:pt x="3767" y="796"/>
                </a:lnTo>
                <a:lnTo>
                  <a:pt x="4144" y="921"/>
                </a:lnTo>
                <a:lnTo>
                  <a:pt x="4521" y="1089"/>
                </a:lnTo>
                <a:lnTo>
                  <a:pt x="4897" y="1382"/>
                </a:lnTo>
                <a:lnTo>
                  <a:pt x="5232" y="1758"/>
                </a:lnTo>
                <a:lnTo>
                  <a:pt x="5525" y="2302"/>
                </a:lnTo>
                <a:lnTo>
                  <a:pt x="5776" y="2930"/>
                </a:lnTo>
                <a:lnTo>
                  <a:pt x="5985" y="3725"/>
                </a:lnTo>
                <a:lnTo>
                  <a:pt x="6153" y="4646"/>
                </a:lnTo>
                <a:lnTo>
                  <a:pt x="6195" y="5148"/>
                </a:lnTo>
                <a:lnTo>
                  <a:pt x="6195" y="5692"/>
                </a:lnTo>
                <a:lnTo>
                  <a:pt x="6153" y="6194"/>
                </a:lnTo>
                <a:lnTo>
                  <a:pt x="6069" y="6697"/>
                </a:lnTo>
                <a:lnTo>
                  <a:pt x="5985" y="7199"/>
                </a:lnTo>
                <a:lnTo>
                  <a:pt x="5860" y="7743"/>
                </a:lnTo>
                <a:lnTo>
                  <a:pt x="5693" y="8245"/>
                </a:lnTo>
                <a:lnTo>
                  <a:pt x="5525" y="8705"/>
                </a:lnTo>
                <a:lnTo>
                  <a:pt x="5065" y="9710"/>
                </a:lnTo>
                <a:lnTo>
                  <a:pt x="4563" y="10631"/>
                </a:lnTo>
                <a:lnTo>
                  <a:pt x="4019" y="11509"/>
                </a:lnTo>
                <a:lnTo>
                  <a:pt x="3433" y="12346"/>
                </a:lnTo>
                <a:lnTo>
                  <a:pt x="2889" y="13100"/>
                </a:lnTo>
                <a:lnTo>
                  <a:pt x="2303" y="13811"/>
                </a:lnTo>
                <a:lnTo>
                  <a:pt x="1256" y="14941"/>
                </a:lnTo>
                <a:lnTo>
                  <a:pt x="545" y="15694"/>
                </a:lnTo>
                <a:lnTo>
                  <a:pt x="252" y="15945"/>
                </a:lnTo>
                <a:lnTo>
                  <a:pt x="754" y="16155"/>
                </a:lnTo>
                <a:lnTo>
                  <a:pt x="1215" y="15904"/>
                </a:lnTo>
                <a:lnTo>
                  <a:pt x="1717" y="15527"/>
                </a:lnTo>
                <a:lnTo>
                  <a:pt x="2428" y="14983"/>
                </a:lnTo>
                <a:lnTo>
                  <a:pt x="3223" y="14313"/>
                </a:lnTo>
                <a:lnTo>
                  <a:pt x="4144" y="13393"/>
                </a:lnTo>
                <a:lnTo>
                  <a:pt x="4646" y="12849"/>
                </a:lnTo>
                <a:lnTo>
                  <a:pt x="5148" y="12263"/>
                </a:lnTo>
                <a:lnTo>
                  <a:pt x="5651" y="11593"/>
                </a:lnTo>
                <a:lnTo>
                  <a:pt x="6195" y="10882"/>
                </a:lnTo>
                <a:lnTo>
                  <a:pt x="6446" y="10505"/>
                </a:lnTo>
                <a:lnTo>
                  <a:pt x="6697" y="10128"/>
                </a:lnTo>
                <a:lnTo>
                  <a:pt x="7074" y="9291"/>
                </a:lnTo>
                <a:lnTo>
                  <a:pt x="7408" y="8412"/>
                </a:lnTo>
                <a:lnTo>
                  <a:pt x="7659" y="7534"/>
                </a:lnTo>
                <a:lnTo>
                  <a:pt x="7785" y="6613"/>
                </a:lnTo>
                <a:lnTo>
                  <a:pt x="7869" y="5692"/>
                </a:lnTo>
                <a:lnTo>
                  <a:pt x="7827" y="4813"/>
                </a:lnTo>
                <a:lnTo>
                  <a:pt x="7743" y="3976"/>
                </a:lnTo>
                <a:lnTo>
                  <a:pt x="7576" y="3139"/>
                </a:lnTo>
                <a:lnTo>
                  <a:pt x="7283" y="2386"/>
                </a:lnTo>
                <a:lnTo>
                  <a:pt x="7157" y="2051"/>
                </a:lnTo>
                <a:lnTo>
                  <a:pt x="6948" y="1717"/>
                </a:lnTo>
                <a:lnTo>
                  <a:pt x="6739" y="1424"/>
                </a:lnTo>
                <a:lnTo>
                  <a:pt x="6530" y="1131"/>
                </a:lnTo>
                <a:lnTo>
                  <a:pt x="6278" y="880"/>
                </a:lnTo>
                <a:lnTo>
                  <a:pt x="6027" y="670"/>
                </a:lnTo>
                <a:lnTo>
                  <a:pt x="5734" y="461"/>
                </a:lnTo>
                <a:lnTo>
                  <a:pt x="5441" y="294"/>
                </a:lnTo>
                <a:lnTo>
                  <a:pt x="5148" y="168"/>
                </a:lnTo>
                <a:lnTo>
                  <a:pt x="4772" y="84"/>
                </a:lnTo>
                <a:lnTo>
                  <a:pt x="44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5"/>
          <p:cNvSpPr/>
          <p:nvPr/>
        </p:nvSpPr>
        <p:spPr>
          <a:xfrm>
            <a:off x="7356441" y="4292972"/>
            <a:ext cx="79425" cy="95942"/>
          </a:xfrm>
          <a:custGeom>
            <a:avLst/>
            <a:gdLst/>
            <a:ahLst/>
            <a:cxnLst/>
            <a:rect l="l" t="t" r="r" b="b"/>
            <a:pathLst>
              <a:path w="2010" h="2428" extrusionOk="0">
                <a:moveTo>
                  <a:pt x="796" y="0"/>
                </a:moveTo>
                <a:lnTo>
                  <a:pt x="628" y="84"/>
                </a:lnTo>
                <a:lnTo>
                  <a:pt x="461" y="209"/>
                </a:lnTo>
                <a:lnTo>
                  <a:pt x="293" y="335"/>
                </a:lnTo>
                <a:lnTo>
                  <a:pt x="168" y="544"/>
                </a:lnTo>
                <a:lnTo>
                  <a:pt x="84" y="753"/>
                </a:lnTo>
                <a:lnTo>
                  <a:pt x="42" y="963"/>
                </a:lnTo>
                <a:lnTo>
                  <a:pt x="0" y="1214"/>
                </a:lnTo>
                <a:lnTo>
                  <a:pt x="42" y="1465"/>
                </a:lnTo>
                <a:lnTo>
                  <a:pt x="84" y="1674"/>
                </a:lnTo>
                <a:lnTo>
                  <a:pt x="168" y="1883"/>
                </a:lnTo>
                <a:lnTo>
                  <a:pt x="293" y="2093"/>
                </a:lnTo>
                <a:lnTo>
                  <a:pt x="461" y="2218"/>
                </a:lnTo>
                <a:lnTo>
                  <a:pt x="628" y="2344"/>
                </a:lnTo>
                <a:lnTo>
                  <a:pt x="796" y="2427"/>
                </a:lnTo>
                <a:lnTo>
                  <a:pt x="1214" y="2427"/>
                </a:lnTo>
                <a:lnTo>
                  <a:pt x="1381" y="2344"/>
                </a:lnTo>
                <a:lnTo>
                  <a:pt x="1549" y="2218"/>
                </a:lnTo>
                <a:lnTo>
                  <a:pt x="1716" y="2093"/>
                </a:lnTo>
                <a:lnTo>
                  <a:pt x="1842" y="1883"/>
                </a:lnTo>
                <a:lnTo>
                  <a:pt x="1926" y="1674"/>
                </a:lnTo>
                <a:lnTo>
                  <a:pt x="1967" y="1465"/>
                </a:lnTo>
                <a:lnTo>
                  <a:pt x="2009" y="1214"/>
                </a:lnTo>
                <a:lnTo>
                  <a:pt x="1967" y="963"/>
                </a:lnTo>
                <a:lnTo>
                  <a:pt x="1926" y="753"/>
                </a:lnTo>
                <a:lnTo>
                  <a:pt x="1842" y="544"/>
                </a:lnTo>
                <a:lnTo>
                  <a:pt x="1716" y="335"/>
                </a:lnTo>
                <a:lnTo>
                  <a:pt x="1549" y="209"/>
                </a:lnTo>
                <a:lnTo>
                  <a:pt x="1381" y="84"/>
                </a:lnTo>
                <a:lnTo>
                  <a:pt x="12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5"/>
          <p:cNvSpPr/>
          <p:nvPr/>
        </p:nvSpPr>
        <p:spPr>
          <a:xfrm>
            <a:off x="7351462" y="4440126"/>
            <a:ext cx="77766" cy="97602"/>
          </a:xfrm>
          <a:custGeom>
            <a:avLst/>
            <a:gdLst/>
            <a:ahLst/>
            <a:cxnLst/>
            <a:rect l="l" t="t" r="r" b="b"/>
            <a:pathLst>
              <a:path w="1968" h="2470" extrusionOk="0">
                <a:moveTo>
                  <a:pt x="963" y="1"/>
                </a:moveTo>
                <a:lnTo>
                  <a:pt x="754" y="43"/>
                </a:lnTo>
                <a:lnTo>
                  <a:pt x="587" y="126"/>
                </a:lnTo>
                <a:lnTo>
                  <a:pt x="419" y="210"/>
                </a:lnTo>
                <a:lnTo>
                  <a:pt x="294" y="377"/>
                </a:lnTo>
                <a:lnTo>
                  <a:pt x="168" y="545"/>
                </a:lnTo>
                <a:lnTo>
                  <a:pt x="43" y="754"/>
                </a:lnTo>
                <a:lnTo>
                  <a:pt x="1" y="1005"/>
                </a:lnTo>
                <a:lnTo>
                  <a:pt x="1" y="1256"/>
                </a:lnTo>
                <a:lnTo>
                  <a:pt x="1" y="1465"/>
                </a:lnTo>
                <a:lnTo>
                  <a:pt x="43" y="1717"/>
                </a:lnTo>
                <a:lnTo>
                  <a:pt x="168" y="1926"/>
                </a:lnTo>
                <a:lnTo>
                  <a:pt x="294" y="2093"/>
                </a:lnTo>
                <a:lnTo>
                  <a:pt x="419" y="2261"/>
                </a:lnTo>
                <a:lnTo>
                  <a:pt x="587" y="2386"/>
                </a:lnTo>
                <a:lnTo>
                  <a:pt x="754" y="2428"/>
                </a:lnTo>
                <a:lnTo>
                  <a:pt x="963" y="2470"/>
                </a:lnTo>
                <a:lnTo>
                  <a:pt x="1173" y="2428"/>
                </a:lnTo>
                <a:lnTo>
                  <a:pt x="1340" y="2386"/>
                </a:lnTo>
                <a:lnTo>
                  <a:pt x="1507" y="2261"/>
                </a:lnTo>
                <a:lnTo>
                  <a:pt x="1675" y="2093"/>
                </a:lnTo>
                <a:lnTo>
                  <a:pt x="1800" y="1926"/>
                </a:lnTo>
                <a:lnTo>
                  <a:pt x="1884" y="1717"/>
                </a:lnTo>
                <a:lnTo>
                  <a:pt x="1926" y="1465"/>
                </a:lnTo>
                <a:lnTo>
                  <a:pt x="1968" y="1256"/>
                </a:lnTo>
                <a:lnTo>
                  <a:pt x="1926" y="1005"/>
                </a:lnTo>
                <a:lnTo>
                  <a:pt x="1884" y="754"/>
                </a:lnTo>
                <a:lnTo>
                  <a:pt x="1800" y="545"/>
                </a:lnTo>
                <a:lnTo>
                  <a:pt x="1675" y="377"/>
                </a:lnTo>
                <a:lnTo>
                  <a:pt x="1507" y="210"/>
                </a:lnTo>
                <a:lnTo>
                  <a:pt x="1340" y="126"/>
                </a:lnTo>
                <a:lnTo>
                  <a:pt x="1173" y="43"/>
                </a:lnTo>
                <a:lnTo>
                  <a:pt x="9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0847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EFD5E-313D-A14F-BDBF-DEE804CA4BE7}"/>
              </a:ext>
            </a:extLst>
          </p:cNvPr>
          <p:cNvSpPr>
            <a:spLocks noGrp="1"/>
          </p:cNvSpPr>
          <p:nvPr>
            <p:ph type="title"/>
          </p:nvPr>
        </p:nvSpPr>
        <p:spPr/>
        <p:txBody>
          <a:bodyPr/>
          <a:lstStyle/>
          <a:p>
            <a:r>
              <a:rPr lang="en-IL" dirty="0"/>
              <a:t>Sampling</a:t>
            </a:r>
          </a:p>
        </p:txBody>
      </p:sp>
      <p:sp>
        <p:nvSpPr>
          <p:cNvPr id="3" name="TextBox 2">
            <a:extLst>
              <a:ext uri="{FF2B5EF4-FFF2-40B4-BE49-F238E27FC236}">
                <a16:creationId xmlns:a16="http://schemas.microsoft.com/office/drawing/2014/main" id="{28387373-7C6C-894D-8384-26EE3A542BC5}"/>
              </a:ext>
            </a:extLst>
          </p:cNvPr>
          <p:cNvSpPr txBox="1"/>
          <p:nvPr/>
        </p:nvSpPr>
        <p:spPr>
          <a:xfrm>
            <a:off x="421105" y="1435768"/>
            <a:ext cx="8301790" cy="3539430"/>
          </a:xfrm>
          <a:prstGeom prst="rect">
            <a:avLst/>
          </a:prstGeom>
          <a:noFill/>
        </p:spPr>
        <p:txBody>
          <a:bodyPr wrap="square" rtlCol="0">
            <a:spAutoFit/>
          </a:bodyPr>
          <a:lstStyle/>
          <a:p>
            <a:r>
              <a:rPr lang="en-US" dirty="0">
                <a:latin typeface=""/>
              </a:rPr>
              <a:t>When your voice (or a musical instrument) produces a sound wave, it's an analog wave of changing air pressure. A computer, on the other hand, must record discrete values at discrete time intervals in order to store a sound wave. </a:t>
            </a:r>
            <a:r>
              <a:rPr lang="en-US" b="1" u="sng" dirty="0">
                <a:latin typeface=""/>
              </a:rPr>
              <a:t>Sampling</a:t>
            </a:r>
            <a:r>
              <a:rPr lang="en-US" dirty="0">
                <a:latin typeface=""/>
              </a:rPr>
              <a:t> is the method of recording discrete time values, and </a:t>
            </a:r>
            <a:r>
              <a:rPr lang="en-US" b="1" u="sng" dirty="0">
                <a:latin typeface=""/>
              </a:rPr>
              <a:t>Quantizing</a:t>
            </a:r>
            <a:r>
              <a:rPr lang="en-US" dirty="0">
                <a:latin typeface=""/>
              </a:rPr>
              <a:t> is the process of capturing discrete pressures. The normal sampling frequency in recording studios is 48 kHz, while CDs have a rate of 44.1 kHz. Signals should be sampled twice as fast as the signal's highest frequency. Humans can hear frequencies between 20 and 20,000 Hz, which explains why sampling frequencies in the 40 kHz range are so popular.</a:t>
            </a:r>
          </a:p>
          <a:p>
            <a:endParaRPr lang="en-US" dirty="0">
              <a:latin typeface=""/>
            </a:endParaRPr>
          </a:p>
          <a:p>
            <a:endParaRPr lang="en-US" dirty="0">
              <a:latin typeface=""/>
            </a:endParaRPr>
          </a:p>
          <a:p>
            <a:r>
              <a:rPr lang="en-US" dirty="0">
                <a:latin typeface=""/>
              </a:rPr>
              <a:t>In Short:</a:t>
            </a:r>
          </a:p>
          <a:p>
            <a:r>
              <a:rPr lang="en-US" dirty="0"/>
              <a:t>Sampling rate or sampling frequency defines </a:t>
            </a:r>
            <a:r>
              <a:rPr lang="en-US" b="1" dirty="0"/>
              <a:t>the number of samples per second</a:t>
            </a:r>
            <a:r>
              <a:rPr lang="en-US" dirty="0"/>
              <a:t> (or per other unit) taken from a continuous signal to make a discrete or digital signal.</a:t>
            </a:r>
          </a:p>
          <a:p>
            <a:endParaRPr lang="en-US" dirty="0">
              <a:latin typeface=""/>
            </a:endParaRPr>
          </a:p>
          <a:p>
            <a:r>
              <a:rPr lang="en-US" dirty="0">
                <a:latin typeface=""/>
              </a:rPr>
              <a:t>In addition , we are going to examine a stereo audio file which means it has 2 channels,</a:t>
            </a:r>
          </a:p>
          <a:p>
            <a:r>
              <a:rPr lang="en-US" dirty="0"/>
              <a:t>Music that is mixed for headphone listening is saved as a file with two channels - one sent to the left ear, one sent to the right, while surround-sound movie audio is often mixed for 6 channels.</a:t>
            </a:r>
            <a:endParaRPr lang="en-IL" dirty="0">
              <a:latin typeface=""/>
            </a:endParaRPr>
          </a:p>
        </p:txBody>
      </p:sp>
    </p:spTree>
    <p:extLst>
      <p:ext uri="{BB962C8B-B14F-4D97-AF65-F5344CB8AC3E}">
        <p14:creationId xmlns:p14="http://schemas.microsoft.com/office/powerpoint/2010/main" val="1390146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223ED0-5C78-B246-8C73-3CABC2C94885}"/>
              </a:ext>
            </a:extLst>
          </p:cNvPr>
          <p:cNvPicPr>
            <a:picLocks noChangeAspect="1"/>
          </p:cNvPicPr>
          <p:nvPr/>
        </p:nvPicPr>
        <p:blipFill>
          <a:blip r:embed="rId2"/>
          <a:stretch>
            <a:fillRect/>
          </a:stretch>
        </p:blipFill>
        <p:spPr>
          <a:xfrm>
            <a:off x="1198880" y="85309"/>
            <a:ext cx="6861387" cy="3114244"/>
          </a:xfrm>
          <a:prstGeom prst="rect">
            <a:avLst/>
          </a:prstGeom>
        </p:spPr>
      </p:pic>
      <p:sp>
        <p:nvSpPr>
          <p:cNvPr id="5" name="TextBox 4">
            <a:extLst>
              <a:ext uri="{FF2B5EF4-FFF2-40B4-BE49-F238E27FC236}">
                <a16:creationId xmlns:a16="http://schemas.microsoft.com/office/drawing/2014/main" id="{81315675-E84A-A546-AE79-5B44A9CF099E}"/>
              </a:ext>
            </a:extLst>
          </p:cNvPr>
          <p:cNvSpPr txBox="1"/>
          <p:nvPr/>
        </p:nvSpPr>
        <p:spPr>
          <a:xfrm>
            <a:off x="1232747" y="3393440"/>
            <a:ext cx="6807200" cy="523220"/>
          </a:xfrm>
          <a:prstGeom prst="rect">
            <a:avLst/>
          </a:prstGeom>
          <a:noFill/>
        </p:spPr>
        <p:txBody>
          <a:bodyPr wrap="square" rtlCol="0">
            <a:spAutoFit/>
          </a:bodyPr>
          <a:lstStyle/>
          <a:p>
            <a:r>
              <a:rPr lang="en-US" dirty="0"/>
              <a:t>I</a:t>
            </a:r>
            <a:r>
              <a:rPr lang="en-IL" dirty="0"/>
              <a:t>n the figure above we can see the graphs of the audio file in left and right channel </a:t>
            </a:r>
          </a:p>
          <a:p>
            <a:r>
              <a:rPr lang="en-US" dirty="0"/>
              <a:t>W</a:t>
            </a:r>
            <a:r>
              <a:rPr lang="en-IL" dirty="0"/>
              <a:t>e can see the change of the Amplitude against Time (taken in seconde) </a:t>
            </a:r>
          </a:p>
        </p:txBody>
      </p:sp>
      <p:sp>
        <p:nvSpPr>
          <p:cNvPr id="6" name="TextBox 5">
            <a:extLst>
              <a:ext uri="{FF2B5EF4-FFF2-40B4-BE49-F238E27FC236}">
                <a16:creationId xmlns:a16="http://schemas.microsoft.com/office/drawing/2014/main" id="{2EE96F7E-2336-3240-AB6B-73834B2D352E}"/>
              </a:ext>
            </a:extLst>
          </p:cNvPr>
          <p:cNvSpPr txBox="1"/>
          <p:nvPr/>
        </p:nvSpPr>
        <p:spPr>
          <a:xfrm>
            <a:off x="1612053" y="4076680"/>
            <a:ext cx="5567680" cy="523220"/>
          </a:xfrm>
          <a:prstGeom prst="rect">
            <a:avLst/>
          </a:prstGeom>
          <a:noFill/>
        </p:spPr>
        <p:txBody>
          <a:bodyPr wrap="square" rtlCol="0">
            <a:spAutoFit/>
          </a:bodyPr>
          <a:lstStyle/>
          <a:p>
            <a:r>
              <a:rPr lang="en-US" b="1" u="sng" dirty="0"/>
              <a:t>Amplitude:</a:t>
            </a:r>
            <a:r>
              <a:rPr lang="en-US" dirty="0"/>
              <a:t> of a </a:t>
            </a:r>
            <a:r>
              <a:rPr lang="en-US" dirty="0">
                <a:hlinkClick r:id="rId3" tooltip="Periodic function"/>
              </a:rPr>
              <a:t>periodic</a:t>
            </a:r>
            <a:r>
              <a:rPr lang="en-US" dirty="0"/>
              <a:t> </a:t>
            </a:r>
            <a:r>
              <a:rPr lang="en-US" dirty="0">
                <a:hlinkClick r:id="rId4" tooltip="Variable (mathematics)"/>
              </a:rPr>
              <a:t>variable</a:t>
            </a:r>
            <a:r>
              <a:rPr lang="en-US" dirty="0"/>
              <a:t> is a measure of its change in a single </a:t>
            </a:r>
            <a:r>
              <a:rPr lang="en-US" dirty="0">
                <a:hlinkClick r:id="rId5" tooltip="Period (mathematics)"/>
              </a:rPr>
              <a:t>period</a:t>
            </a:r>
            <a:r>
              <a:rPr lang="en-US" dirty="0"/>
              <a:t> </a:t>
            </a:r>
            <a:endParaRPr lang="en-IL" dirty="0"/>
          </a:p>
        </p:txBody>
      </p:sp>
    </p:spTree>
    <p:extLst>
      <p:ext uri="{BB962C8B-B14F-4D97-AF65-F5344CB8AC3E}">
        <p14:creationId xmlns:p14="http://schemas.microsoft.com/office/powerpoint/2010/main" val="13992923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FEE09-A112-3644-AF59-76EEE2A389D4}"/>
              </a:ext>
            </a:extLst>
          </p:cNvPr>
          <p:cNvSpPr>
            <a:spLocks noGrp="1"/>
          </p:cNvSpPr>
          <p:nvPr>
            <p:ph type="title"/>
          </p:nvPr>
        </p:nvSpPr>
        <p:spPr/>
        <p:txBody>
          <a:bodyPr/>
          <a:lstStyle/>
          <a:p>
            <a:r>
              <a:rPr lang="en-US" dirty="0"/>
              <a:t>Converting Stereo to Mono</a:t>
            </a:r>
            <a:endParaRPr lang="en-IL" dirty="0"/>
          </a:p>
        </p:txBody>
      </p:sp>
      <p:pic>
        <p:nvPicPr>
          <p:cNvPr id="4" name="Picture 3">
            <a:extLst>
              <a:ext uri="{FF2B5EF4-FFF2-40B4-BE49-F238E27FC236}">
                <a16:creationId xmlns:a16="http://schemas.microsoft.com/office/drawing/2014/main" id="{8C573C68-B55F-BF4A-A276-6014E915CD9A}"/>
              </a:ext>
            </a:extLst>
          </p:cNvPr>
          <p:cNvPicPr>
            <a:picLocks noChangeAspect="1"/>
          </p:cNvPicPr>
          <p:nvPr/>
        </p:nvPicPr>
        <p:blipFill>
          <a:blip r:embed="rId2"/>
          <a:stretch>
            <a:fillRect/>
          </a:stretch>
        </p:blipFill>
        <p:spPr>
          <a:xfrm>
            <a:off x="858520" y="1325033"/>
            <a:ext cx="3324577" cy="2493433"/>
          </a:xfrm>
          <a:prstGeom prst="rect">
            <a:avLst/>
          </a:prstGeom>
        </p:spPr>
      </p:pic>
      <p:sp>
        <p:nvSpPr>
          <p:cNvPr id="5" name="TextBox 4">
            <a:extLst>
              <a:ext uri="{FF2B5EF4-FFF2-40B4-BE49-F238E27FC236}">
                <a16:creationId xmlns:a16="http://schemas.microsoft.com/office/drawing/2014/main" id="{800B7311-351C-4841-8A2C-6703AFE32679}"/>
              </a:ext>
            </a:extLst>
          </p:cNvPr>
          <p:cNvSpPr txBox="1"/>
          <p:nvPr/>
        </p:nvSpPr>
        <p:spPr>
          <a:xfrm>
            <a:off x="4429761" y="2316480"/>
            <a:ext cx="3474720" cy="738664"/>
          </a:xfrm>
          <a:prstGeom prst="rect">
            <a:avLst/>
          </a:prstGeom>
          <a:noFill/>
        </p:spPr>
        <p:txBody>
          <a:bodyPr wrap="square" rtlCol="0">
            <a:spAutoFit/>
          </a:bodyPr>
          <a:lstStyle/>
          <a:p>
            <a:r>
              <a:rPr lang="en-IL" dirty="0"/>
              <a:t>The song after converting it to Mono</a:t>
            </a:r>
          </a:p>
          <a:p>
            <a:r>
              <a:rPr lang="en-IL" dirty="0"/>
              <a:t>I took the avg of each value from L</a:t>
            </a:r>
            <a:r>
              <a:rPr lang="en-US" dirty="0"/>
              <a:t>e</a:t>
            </a:r>
            <a:r>
              <a:rPr lang="en-IL" dirty="0"/>
              <a:t>ft Channel and Right Channgel  </a:t>
            </a:r>
          </a:p>
        </p:txBody>
      </p:sp>
    </p:spTree>
    <p:extLst>
      <p:ext uri="{BB962C8B-B14F-4D97-AF65-F5344CB8AC3E}">
        <p14:creationId xmlns:p14="http://schemas.microsoft.com/office/powerpoint/2010/main" val="6873509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DBC72-3C23-1644-9B85-90019F0A283E}"/>
              </a:ext>
            </a:extLst>
          </p:cNvPr>
          <p:cNvSpPr>
            <a:spLocks noGrp="1"/>
          </p:cNvSpPr>
          <p:nvPr>
            <p:ph type="title"/>
          </p:nvPr>
        </p:nvSpPr>
        <p:spPr>
          <a:xfrm>
            <a:off x="476305" y="420962"/>
            <a:ext cx="8191390" cy="572700"/>
          </a:xfrm>
        </p:spPr>
        <p:txBody>
          <a:bodyPr/>
          <a:lstStyle/>
          <a:p>
            <a:r>
              <a:rPr lang="en-US" dirty="0"/>
              <a:t>Frequency and Fourier Transforms</a:t>
            </a:r>
            <a:br>
              <a:rPr lang="en-US" dirty="0"/>
            </a:br>
            <a:endParaRPr lang="en-IL" dirty="0"/>
          </a:p>
        </p:txBody>
      </p:sp>
      <p:sp>
        <p:nvSpPr>
          <p:cNvPr id="3" name="TextBox 2">
            <a:extLst>
              <a:ext uri="{FF2B5EF4-FFF2-40B4-BE49-F238E27FC236}">
                <a16:creationId xmlns:a16="http://schemas.microsoft.com/office/drawing/2014/main" id="{F42896EE-EC4D-9A49-8BD0-4865E3707941}"/>
              </a:ext>
            </a:extLst>
          </p:cNvPr>
          <p:cNvSpPr txBox="1"/>
          <p:nvPr/>
        </p:nvSpPr>
        <p:spPr>
          <a:xfrm>
            <a:off x="778042" y="1402199"/>
            <a:ext cx="7889653" cy="1169551"/>
          </a:xfrm>
          <a:prstGeom prst="rect">
            <a:avLst/>
          </a:prstGeom>
          <a:noFill/>
        </p:spPr>
        <p:txBody>
          <a:bodyPr wrap="square" rtlCol="0">
            <a:spAutoFit/>
          </a:bodyPr>
          <a:lstStyle/>
          <a:p>
            <a:r>
              <a:rPr lang="en-US" dirty="0"/>
              <a:t>Right now what we have is the sum of different frequencies and we want to decompose them</a:t>
            </a:r>
          </a:p>
          <a:p>
            <a:r>
              <a:rPr lang="en-US" dirty="0"/>
              <a:t>A Fourier transform is used to decompose a complex signal, such as a musical tone, into its component sinusoids. Many integrals and a continuous signal are used in this method. We need to utilize the Discrete Fourier Transform instead of the Continuous Fourier Transform to conduct a Fourier transform on a sampled (rather than continuous) data.</a:t>
            </a:r>
            <a:endParaRPr lang="en-IL" dirty="0"/>
          </a:p>
        </p:txBody>
      </p:sp>
      <p:pic>
        <p:nvPicPr>
          <p:cNvPr id="4" name="Picture 3">
            <a:extLst>
              <a:ext uri="{FF2B5EF4-FFF2-40B4-BE49-F238E27FC236}">
                <a16:creationId xmlns:a16="http://schemas.microsoft.com/office/drawing/2014/main" id="{8E0AAEED-B3E8-3A45-B687-745D3CC0D19C}"/>
              </a:ext>
            </a:extLst>
          </p:cNvPr>
          <p:cNvPicPr>
            <a:picLocks noChangeAspect="1"/>
          </p:cNvPicPr>
          <p:nvPr/>
        </p:nvPicPr>
        <p:blipFill>
          <a:blip r:embed="rId2"/>
          <a:stretch>
            <a:fillRect/>
          </a:stretch>
        </p:blipFill>
        <p:spPr>
          <a:xfrm>
            <a:off x="1058779" y="2740192"/>
            <a:ext cx="6179630" cy="1591723"/>
          </a:xfrm>
          <a:prstGeom prst="rect">
            <a:avLst/>
          </a:prstGeom>
        </p:spPr>
      </p:pic>
      <p:sp>
        <p:nvSpPr>
          <p:cNvPr id="5" name="TextBox 4">
            <a:extLst>
              <a:ext uri="{FF2B5EF4-FFF2-40B4-BE49-F238E27FC236}">
                <a16:creationId xmlns:a16="http://schemas.microsoft.com/office/drawing/2014/main" id="{1A3B02CB-0FE1-E148-8889-E0AD18F0669E}"/>
              </a:ext>
            </a:extLst>
          </p:cNvPr>
          <p:cNvSpPr txBox="1"/>
          <p:nvPr/>
        </p:nvSpPr>
        <p:spPr>
          <a:xfrm>
            <a:off x="6027230" y="3887571"/>
            <a:ext cx="1211179" cy="184666"/>
          </a:xfrm>
          <a:prstGeom prst="rect">
            <a:avLst/>
          </a:prstGeom>
          <a:noFill/>
        </p:spPr>
        <p:txBody>
          <a:bodyPr wrap="square" rtlCol="0">
            <a:spAutoFit/>
          </a:bodyPr>
          <a:lstStyle/>
          <a:p>
            <a:r>
              <a:rPr lang="en-US" sz="600" dirty="0"/>
              <a:t>T</a:t>
            </a:r>
            <a:r>
              <a:rPr lang="en-IL" sz="600" dirty="0"/>
              <a:t>aken from Wikipedia</a:t>
            </a:r>
          </a:p>
        </p:txBody>
      </p:sp>
    </p:spTree>
    <p:extLst>
      <p:ext uri="{BB962C8B-B14F-4D97-AF65-F5344CB8AC3E}">
        <p14:creationId xmlns:p14="http://schemas.microsoft.com/office/powerpoint/2010/main" val="917576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Objectives</a:t>
            </a:r>
            <a:endParaRPr dirty="0"/>
          </a:p>
        </p:txBody>
      </p:sp>
      <p:sp>
        <p:nvSpPr>
          <p:cNvPr id="757" name="Google Shape;757;p40"/>
          <p:cNvSpPr txBox="1">
            <a:spLocks noGrp="1"/>
          </p:cNvSpPr>
          <p:nvPr>
            <p:ph type="body" idx="1"/>
          </p:nvPr>
        </p:nvSpPr>
        <p:spPr>
          <a:xfrm>
            <a:off x="720000" y="1584720"/>
            <a:ext cx="7704000" cy="1142437"/>
          </a:xfrm>
          <a:prstGeom prst="rect">
            <a:avLst/>
          </a:prstGeom>
        </p:spPr>
        <p:txBody>
          <a:bodyPr spcFirstLastPara="1" wrap="square" lIns="91425" tIns="91425" rIns="91425" bIns="91425" anchor="t" anchorCtr="0">
            <a:noAutofit/>
          </a:bodyPr>
          <a:lstStyle/>
          <a:p>
            <a:pPr marL="0" lvl="0" indent="0" algn="ctr">
              <a:buNone/>
            </a:pPr>
            <a:r>
              <a:rPr lang="en-US" sz="1400" dirty="0"/>
              <a:t>The main purpose of this project is to extract musical notes from audio or tune.</a:t>
            </a:r>
          </a:p>
          <a:p>
            <a:pPr marL="0" lvl="0" indent="0" algn="ctr">
              <a:buNone/>
            </a:pPr>
            <a:r>
              <a:rPr lang="en-US" sz="1400" dirty="0"/>
              <a:t>In this presentation, I will attempt to discuss the research I conducted and the challenges I encountered when attempting to relate classroom materials to the field of music from theory to practice.</a:t>
            </a:r>
            <a:endParaRPr lang="en" sz="1400" dirty="0"/>
          </a:p>
          <a:p>
            <a:pPr marL="0" lvl="0" indent="0" algn="ctr">
              <a:buNone/>
            </a:pPr>
            <a:endParaRPr lang="en" sz="1400" dirty="0"/>
          </a:p>
          <a:p>
            <a:pPr marL="0" lvl="0" indent="0" algn="ctr">
              <a:buNone/>
            </a:pPr>
            <a:endParaRPr sz="1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B06CB-BCEB-3A42-AC33-1907BC60846A}"/>
              </a:ext>
            </a:extLst>
          </p:cNvPr>
          <p:cNvSpPr>
            <a:spLocks noGrp="1"/>
          </p:cNvSpPr>
          <p:nvPr>
            <p:ph type="title"/>
          </p:nvPr>
        </p:nvSpPr>
        <p:spPr/>
        <p:txBody>
          <a:bodyPr/>
          <a:lstStyle/>
          <a:p>
            <a:r>
              <a:rPr lang="en-IL" dirty="0"/>
              <a:t>The Idea-FFT</a:t>
            </a:r>
          </a:p>
        </p:txBody>
      </p:sp>
      <p:sp>
        <p:nvSpPr>
          <p:cNvPr id="3" name="TextBox 2">
            <a:extLst>
              <a:ext uri="{FF2B5EF4-FFF2-40B4-BE49-F238E27FC236}">
                <a16:creationId xmlns:a16="http://schemas.microsoft.com/office/drawing/2014/main" id="{684E57DD-5DE5-1645-B940-68CF3C450BC9}"/>
              </a:ext>
            </a:extLst>
          </p:cNvPr>
          <p:cNvSpPr txBox="1"/>
          <p:nvPr/>
        </p:nvSpPr>
        <p:spPr>
          <a:xfrm>
            <a:off x="720000" y="1288262"/>
            <a:ext cx="7599680" cy="954107"/>
          </a:xfrm>
          <a:prstGeom prst="rect">
            <a:avLst/>
          </a:prstGeom>
          <a:noFill/>
        </p:spPr>
        <p:txBody>
          <a:bodyPr wrap="square" rtlCol="0">
            <a:spAutoFit/>
          </a:bodyPr>
          <a:lstStyle/>
          <a:p>
            <a:r>
              <a:rPr lang="en-US" dirty="0"/>
              <a:t>Just to summaries the idea when talking on FFT we need to try warping the input signal graph for a number of sampling frequencies and then by keeping the track of the x-coordinate of the center of mass, considering the warped graph as a piece made of metal wire, we can estimate the frequencies present in the input signal.</a:t>
            </a:r>
            <a:endParaRPr lang="en-IL" dirty="0"/>
          </a:p>
        </p:txBody>
      </p:sp>
      <p:sp>
        <p:nvSpPr>
          <p:cNvPr id="4" name="TextBox 3">
            <a:extLst>
              <a:ext uri="{FF2B5EF4-FFF2-40B4-BE49-F238E27FC236}">
                <a16:creationId xmlns:a16="http://schemas.microsoft.com/office/drawing/2014/main" id="{E9434B0A-0C61-D443-80D3-EFA357DE034B}"/>
              </a:ext>
            </a:extLst>
          </p:cNvPr>
          <p:cNvSpPr txBox="1"/>
          <p:nvPr/>
        </p:nvSpPr>
        <p:spPr>
          <a:xfrm>
            <a:off x="720001" y="2242369"/>
            <a:ext cx="3656136" cy="2031325"/>
          </a:xfrm>
          <a:prstGeom prst="rect">
            <a:avLst/>
          </a:prstGeom>
          <a:noFill/>
        </p:spPr>
        <p:txBody>
          <a:bodyPr wrap="square" rtlCol="0">
            <a:spAutoFit/>
          </a:bodyPr>
          <a:lstStyle/>
          <a:p>
            <a:r>
              <a:rPr lang="en-US" dirty="0"/>
              <a:t>plot :I’ve taken the signal and wrapped it around a circle to demonstrate the main idea of the FFT .Imagine a little rotating vector where each point in time its length is equal to the height of our graph at that time. So, high point of the signal corresponds to greater distance from the origin</a:t>
            </a:r>
          </a:p>
          <a:p>
            <a:r>
              <a:rPr lang="en-US" dirty="0"/>
              <a:t>The </a:t>
            </a:r>
            <a:r>
              <a:rPr lang="en-US" b="1" dirty="0"/>
              <a:t>Red dot</a:t>
            </a:r>
            <a:r>
              <a:rPr lang="en-US" dirty="0"/>
              <a:t> denotes the Center of Mass of the graph.</a:t>
            </a:r>
            <a:endParaRPr lang="en-IL" dirty="0"/>
          </a:p>
        </p:txBody>
      </p:sp>
      <p:pic>
        <p:nvPicPr>
          <p:cNvPr id="6" name="Picture 5">
            <a:extLst>
              <a:ext uri="{FF2B5EF4-FFF2-40B4-BE49-F238E27FC236}">
                <a16:creationId xmlns:a16="http://schemas.microsoft.com/office/drawing/2014/main" id="{63CD5784-5F8F-E249-9607-ADE75FF8BD3E}"/>
              </a:ext>
            </a:extLst>
          </p:cNvPr>
          <p:cNvPicPr>
            <a:picLocks noChangeAspect="1"/>
          </p:cNvPicPr>
          <p:nvPr/>
        </p:nvPicPr>
        <p:blipFill>
          <a:blip r:embed="rId2"/>
          <a:stretch>
            <a:fillRect/>
          </a:stretch>
        </p:blipFill>
        <p:spPr>
          <a:xfrm>
            <a:off x="4789477" y="2083757"/>
            <a:ext cx="3116863" cy="2337647"/>
          </a:xfrm>
          <a:prstGeom prst="rect">
            <a:avLst/>
          </a:prstGeom>
        </p:spPr>
      </p:pic>
    </p:spTree>
    <p:extLst>
      <p:ext uri="{BB962C8B-B14F-4D97-AF65-F5344CB8AC3E}">
        <p14:creationId xmlns:p14="http://schemas.microsoft.com/office/powerpoint/2010/main" val="36793741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14D11D-7F71-3242-AC4D-48DA7E0E0A6E}"/>
              </a:ext>
            </a:extLst>
          </p:cNvPr>
          <p:cNvSpPr txBox="1"/>
          <p:nvPr/>
        </p:nvSpPr>
        <p:spPr>
          <a:xfrm>
            <a:off x="860213" y="135467"/>
            <a:ext cx="7410027" cy="523220"/>
          </a:xfrm>
          <a:prstGeom prst="rect">
            <a:avLst/>
          </a:prstGeom>
          <a:noFill/>
        </p:spPr>
        <p:txBody>
          <a:bodyPr wrap="square" rtlCol="0">
            <a:spAutoFit/>
          </a:bodyPr>
          <a:lstStyle/>
          <a:p>
            <a:r>
              <a:rPr lang="en-US" dirty="0"/>
              <a:t>L</a:t>
            </a:r>
            <a:r>
              <a:rPr lang="en-IL" dirty="0"/>
              <a:t>ets try and demonstraite this idea with lower numbers so I can compute this and plot some graphs , let us take a 3Hz wave for example and demonstrate</a:t>
            </a:r>
          </a:p>
        </p:txBody>
      </p:sp>
      <p:pic>
        <p:nvPicPr>
          <p:cNvPr id="5" name="Picture 4">
            <a:extLst>
              <a:ext uri="{FF2B5EF4-FFF2-40B4-BE49-F238E27FC236}">
                <a16:creationId xmlns:a16="http://schemas.microsoft.com/office/drawing/2014/main" id="{932108C5-CDF8-6E4C-8E07-22063C94E31C}"/>
              </a:ext>
            </a:extLst>
          </p:cNvPr>
          <p:cNvPicPr>
            <a:picLocks noChangeAspect="1"/>
          </p:cNvPicPr>
          <p:nvPr/>
        </p:nvPicPr>
        <p:blipFill>
          <a:blip r:embed="rId2"/>
          <a:stretch>
            <a:fillRect/>
          </a:stretch>
        </p:blipFill>
        <p:spPr>
          <a:xfrm>
            <a:off x="1296880" y="985283"/>
            <a:ext cx="6536691" cy="2178897"/>
          </a:xfrm>
          <a:prstGeom prst="rect">
            <a:avLst/>
          </a:prstGeom>
        </p:spPr>
      </p:pic>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DA82FE49-81EE-0447-AED5-3903EC74EEA9}"/>
                  </a:ext>
                </a:extLst>
              </p14:cNvPr>
              <p14:cNvContentPartPr/>
              <p14:nvPr/>
            </p14:nvContentPartPr>
            <p14:xfrm>
              <a:off x="2261093" y="1358080"/>
              <a:ext cx="180000" cy="1498680"/>
            </p14:xfrm>
          </p:contentPart>
        </mc:Choice>
        <mc:Fallback xmlns="">
          <p:pic>
            <p:nvPicPr>
              <p:cNvPr id="8" name="Ink 7">
                <a:extLst>
                  <a:ext uri="{FF2B5EF4-FFF2-40B4-BE49-F238E27FC236}">
                    <a16:creationId xmlns:a16="http://schemas.microsoft.com/office/drawing/2014/main" id="{DA82FE49-81EE-0447-AED5-3903EC74EEA9}"/>
                  </a:ext>
                </a:extLst>
              </p:cNvPr>
              <p:cNvPicPr/>
              <p:nvPr/>
            </p:nvPicPr>
            <p:blipFill>
              <a:blip r:embed="rId4"/>
              <a:stretch>
                <a:fillRect/>
              </a:stretch>
            </p:blipFill>
            <p:spPr>
              <a:xfrm>
                <a:off x="2252453" y="1349080"/>
                <a:ext cx="197640" cy="1516320"/>
              </a:xfrm>
              <a:prstGeom prst="rect">
                <a:avLst/>
              </a:prstGeom>
            </p:spPr>
          </p:pic>
        </mc:Fallback>
      </mc:AlternateContent>
      <p:grpSp>
        <p:nvGrpSpPr>
          <p:cNvPr id="11" name="Group 10">
            <a:extLst>
              <a:ext uri="{FF2B5EF4-FFF2-40B4-BE49-F238E27FC236}">
                <a16:creationId xmlns:a16="http://schemas.microsoft.com/office/drawing/2014/main" id="{ABE2BFA1-5F62-0944-93AC-3F3C76BE85CE}"/>
              </a:ext>
            </a:extLst>
          </p:cNvPr>
          <p:cNvGrpSpPr/>
          <p:nvPr/>
        </p:nvGrpSpPr>
        <p:grpSpPr>
          <a:xfrm>
            <a:off x="3577253" y="2506480"/>
            <a:ext cx="143640" cy="348480"/>
            <a:chOff x="3577253" y="2506480"/>
            <a:chExt cx="143640" cy="348480"/>
          </a:xfrm>
        </p:grpSpPr>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0CEA6278-840C-224E-BEB6-AD39C805D2B9}"/>
                    </a:ext>
                  </a:extLst>
                </p14:cNvPr>
                <p14:cNvContentPartPr/>
                <p14:nvPr/>
              </p14:nvContentPartPr>
              <p14:xfrm>
                <a:off x="3634853" y="2506480"/>
                <a:ext cx="86040" cy="348480"/>
              </p14:xfrm>
            </p:contentPart>
          </mc:Choice>
          <mc:Fallback xmlns="">
            <p:pic>
              <p:nvPicPr>
                <p:cNvPr id="9" name="Ink 8">
                  <a:extLst>
                    <a:ext uri="{FF2B5EF4-FFF2-40B4-BE49-F238E27FC236}">
                      <a16:creationId xmlns:a16="http://schemas.microsoft.com/office/drawing/2014/main" id="{0CEA6278-840C-224E-BEB6-AD39C805D2B9}"/>
                    </a:ext>
                  </a:extLst>
                </p:cNvPr>
                <p:cNvPicPr/>
                <p:nvPr/>
              </p:nvPicPr>
              <p:blipFill>
                <a:blip r:embed="rId6"/>
                <a:stretch>
                  <a:fillRect/>
                </a:stretch>
              </p:blipFill>
              <p:spPr>
                <a:xfrm>
                  <a:off x="3625853" y="2497840"/>
                  <a:ext cx="103680" cy="3661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0" name="Ink 9">
                  <a:extLst>
                    <a:ext uri="{FF2B5EF4-FFF2-40B4-BE49-F238E27FC236}">
                      <a16:creationId xmlns:a16="http://schemas.microsoft.com/office/drawing/2014/main" id="{8DDE3F5B-53B5-8543-B1B8-D2A2AB279613}"/>
                    </a:ext>
                  </a:extLst>
                </p14:cNvPr>
                <p14:cNvContentPartPr/>
                <p14:nvPr/>
              </p14:nvContentPartPr>
              <p14:xfrm>
                <a:off x="3577253" y="2544280"/>
                <a:ext cx="55440" cy="100800"/>
              </p14:xfrm>
            </p:contentPart>
          </mc:Choice>
          <mc:Fallback xmlns="">
            <p:pic>
              <p:nvPicPr>
                <p:cNvPr id="10" name="Ink 9">
                  <a:extLst>
                    <a:ext uri="{FF2B5EF4-FFF2-40B4-BE49-F238E27FC236}">
                      <a16:creationId xmlns:a16="http://schemas.microsoft.com/office/drawing/2014/main" id="{8DDE3F5B-53B5-8543-B1B8-D2A2AB279613}"/>
                    </a:ext>
                  </a:extLst>
                </p:cNvPr>
                <p:cNvPicPr/>
                <p:nvPr/>
              </p:nvPicPr>
              <p:blipFill>
                <a:blip r:embed="rId8"/>
                <a:stretch>
                  <a:fillRect/>
                </a:stretch>
              </p:blipFill>
              <p:spPr>
                <a:xfrm>
                  <a:off x="3568253" y="2535280"/>
                  <a:ext cx="73080" cy="118440"/>
                </a:xfrm>
                <a:prstGeom prst="rect">
                  <a:avLst/>
                </a:prstGeom>
              </p:spPr>
            </p:pic>
          </mc:Fallback>
        </mc:AlternateContent>
      </p:grpSp>
      <p:grpSp>
        <p:nvGrpSpPr>
          <p:cNvPr id="14" name="Group 13">
            <a:extLst>
              <a:ext uri="{FF2B5EF4-FFF2-40B4-BE49-F238E27FC236}">
                <a16:creationId xmlns:a16="http://schemas.microsoft.com/office/drawing/2014/main" id="{98C9B729-B490-EC4B-887A-15B14DCF67A6}"/>
              </a:ext>
            </a:extLst>
          </p:cNvPr>
          <p:cNvGrpSpPr/>
          <p:nvPr/>
        </p:nvGrpSpPr>
        <p:grpSpPr>
          <a:xfrm>
            <a:off x="4006373" y="2278600"/>
            <a:ext cx="117360" cy="589320"/>
            <a:chOff x="4006373" y="2278600"/>
            <a:chExt cx="117360" cy="589320"/>
          </a:xfrm>
        </p:grpSpPr>
        <mc:AlternateContent xmlns:mc="http://schemas.openxmlformats.org/markup-compatibility/2006" xmlns:p14="http://schemas.microsoft.com/office/powerpoint/2010/main">
          <mc:Choice Requires="p14">
            <p:contentPart p14:bwMode="auto" r:id="rId9">
              <p14:nvContentPartPr>
                <p14:cNvPr id="12" name="Ink 11">
                  <a:extLst>
                    <a:ext uri="{FF2B5EF4-FFF2-40B4-BE49-F238E27FC236}">
                      <a16:creationId xmlns:a16="http://schemas.microsoft.com/office/drawing/2014/main" id="{F7538A7A-3434-0346-9FB4-3F5FAEE9AA85}"/>
                    </a:ext>
                  </a:extLst>
                </p14:cNvPr>
                <p14:cNvContentPartPr/>
                <p14:nvPr/>
              </p14:nvContentPartPr>
              <p14:xfrm>
                <a:off x="4069733" y="2278600"/>
                <a:ext cx="54000" cy="589320"/>
              </p14:xfrm>
            </p:contentPart>
          </mc:Choice>
          <mc:Fallback xmlns="">
            <p:pic>
              <p:nvPicPr>
                <p:cNvPr id="12" name="Ink 11">
                  <a:extLst>
                    <a:ext uri="{FF2B5EF4-FFF2-40B4-BE49-F238E27FC236}">
                      <a16:creationId xmlns:a16="http://schemas.microsoft.com/office/drawing/2014/main" id="{F7538A7A-3434-0346-9FB4-3F5FAEE9AA85}"/>
                    </a:ext>
                  </a:extLst>
                </p:cNvPr>
                <p:cNvPicPr/>
                <p:nvPr/>
              </p:nvPicPr>
              <p:blipFill>
                <a:blip r:embed="rId10"/>
                <a:stretch>
                  <a:fillRect/>
                </a:stretch>
              </p:blipFill>
              <p:spPr>
                <a:xfrm>
                  <a:off x="4061093" y="2269600"/>
                  <a:ext cx="71640" cy="6069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60E2672D-87DE-C74E-A7F0-2A910B907C95}"/>
                    </a:ext>
                  </a:extLst>
                </p14:cNvPr>
                <p14:cNvContentPartPr/>
                <p14:nvPr/>
              </p14:nvContentPartPr>
              <p14:xfrm>
                <a:off x="4006373" y="2296240"/>
                <a:ext cx="78120" cy="99000"/>
              </p14:xfrm>
            </p:contentPart>
          </mc:Choice>
          <mc:Fallback xmlns="">
            <p:pic>
              <p:nvPicPr>
                <p:cNvPr id="13" name="Ink 12">
                  <a:extLst>
                    <a:ext uri="{FF2B5EF4-FFF2-40B4-BE49-F238E27FC236}">
                      <a16:creationId xmlns:a16="http://schemas.microsoft.com/office/drawing/2014/main" id="{60E2672D-87DE-C74E-A7F0-2A910B907C95}"/>
                    </a:ext>
                  </a:extLst>
                </p:cNvPr>
                <p:cNvPicPr/>
                <p:nvPr/>
              </p:nvPicPr>
              <p:blipFill>
                <a:blip r:embed="rId12"/>
                <a:stretch>
                  <a:fillRect/>
                </a:stretch>
              </p:blipFill>
              <p:spPr>
                <a:xfrm>
                  <a:off x="3997733" y="2287600"/>
                  <a:ext cx="95760" cy="116640"/>
                </a:xfrm>
                <a:prstGeom prst="rect">
                  <a:avLst/>
                </a:prstGeom>
              </p:spPr>
            </p:pic>
          </mc:Fallback>
        </mc:AlternateContent>
      </p:grpSp>
      <p:sp>
        <p:nvSpPr>
          <p:cNvPr id="15" name="TextBox 14">
            <a:extLst>
              <a:ext uri="{FF2B5EF4-FFF2-40B4-BE49-F238E27FC236}">
                <a16:creationId xmlns:a16="http://schemas.microsoft.com/office/drawing/2014/main" id="{54BABB6F-E6FF-5F4F-9984-332097126173}"/>
              </a:ext>
            </a:extLst>
          </p:cNvPr>
          <p:cNvSpPr txBox="1"/>
          <p:nvPr/>
        </p:nvSpPr>
        <p:spPr>
          <a:xfrm>
            <a:off x="2993813" y="3490776"/>
            <a:ext cx="5601547" cy="1169551"/>
          </a:xfrm>
          <a:prstGeom prst="rect">
            <a:avLst/>
          </a:prstGeom>
          <a:noFill/>
        </p:spPr>
        <p:txBody>
          <a:bodyPr wrap="square" rtlCol="0">
            <a:spAutoFit/>
          </a:bodyPr>
          <a:lstStyle/>
          <a:p>
            <a:r>
              <a:rPr lang="en-US" dirty="0"/>
              <a:t>N</a:t>
            </a:r>
            <a:r>
              <a:rPr lang="en-IL" dirty="0"/>
              <a:t>ow,</a:t>
            </a:r>
            <a:r>
              <a:rPr lang="en-US" dirty="0"/>
              <a:t> Imagine a little rotating vector where each point in time its length is equal to the height of our graph at that time. So, high point of the signal corresponds to greater distance from the origin.</a:t>
            </a:r>
          </a:p>
          <a:p>
            <a:r>
              <a:rPr lang="en-US" dirty="0" err="1"/>
              <a:t>Evrey</a:t>
            </a:r>
            <a:r>
              <a:rPr lang="en-US" dirty="0"/>
              <a:t> vector like that represents a point in a circle. When we take the x and y coordinates . </a:t>
            </a:r>
            <a:endParaRPr lang="en-IL" dirty="0"/>
          </a:p>
        </p:txBody>
      </p:sp>
    </p:spTree>
    <p:extLst>
      <p:ext uri="{BB962C8B-B14F-4D97-AF65-F5344CB8AC3E}">
        <p14:creationId xmlns:p14="http://schemas.microsoft.com/office/powerpoint/2010/main" val="15294365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AF2A8C-10C9-4544-904E-4D5B51FFA1CB}"/>
              </a:ext>
            </a:extLst>
          </p:cNvPr>
          <p:cNvPicPr>
            <a:picLocks noChangeAspect="1"/>
          </p:cNvPicPr>
          <p:nvPr/>
        </p:nvPicPr>
        <p:blipFill rotWithShape="1">
          <a:blip r:embed="rId2"/>
          <a:srcRect l="1" t="15894" r="-7162" b="63277"/>
          <a:stretch/>
        </p:blipFill>
        <p:spPr>
          <a:xfrm>
            <a:off x="794084" y="140320"/>
            <a:ext cx="4555148" cy="4862859"/>
          </a:xfrm>
          <a:prstGeom prst="rect">
            <a:avLst/>
          </a:prstGeom>
        </p:spPr>
      </p:pic>
      <p:sp>
        <p:nvSpPr>
          <p:cNvPr id="5" name="TextBox 4">
            <a:extLst>
              <a:ext uri="{FF2B5EF4-FFF2-40B4-BE49-F238E27FC236}">
                <a16:creationId xmlns:a16="http://schemas.microsoft.com/office/drawing/2014/main" id="{AEDDBB6B-06D5-A449-B12B-FD930EEE0BB9}"/>
              </a:ext>
            </a:extLst>
          </p:cNvPr>
          <p:cNvSpPr txBox="1"/>
          <p:nvPr/>
        </p:nvSpPr>
        <p:spPr>
          <a:xfrm>
            <a:off x="5181600" y="390525"/>
            <a:ext cx="3740778" cy="2462213"/>
          </a:xfrm>
          <a:prstGeom prst="rect">
            <a:avLst/>
          </a:prstGeom>
          <a:noFill/>
        </p:spPr>
        <p:txBody>
          <a:bodyPr wrap="square" rtlCol="0">
            <a:spAutoFit/>
          </a:bodyPr>
          <a:lstStyle/>
          <a:p>
            <a:r>
              <a:rPr lang="en-US" dirty="0"/>
              <a:t>Now we can make this process(of covering the signal as a circle) in a few ways lets say for instance that I would like to make 0.5 cycle/second the vector would rotate at half a cycle per second then its like saying 1 full cycle every 2 sec then we will round our circle (see pic below). But, we can adjust this speed however we want lets say for instance we want to make it 1.6 cycle/second then our graph will look different like in the examples on the </a:t>
            </a:r>
            <a:r>
              <a:rPr lang="en-US" dirty="0" err="1"/>
              <a:t>left.Lets</a:t>
            </a:r>
            <a:r>
              <a:rPr lang="en-US" dirty="0"/>
              <a:t> call this speed Winding freq.</a:t>
            </a:r>
            <a:endParaRPr lang="en-IL" dirty="0"/>
          </a:p>
        </p:txBody>
      </p:sp>
      <p:pic>
        <p:nvPicPr>
          <p:cNvPr id="7" name="Picture 6">
            <a:extLst>
              <a:ext uri="{FF2B5EF4-FFF2-40B4-BE49-F238E27FC236}">
                <a16:creationId xmlns:a16="http://schemas.microsoft.com/office/drawing/2014/main" id="{F1E06578-C41E-D34E-BD26-826F8FE91BF1}"/>
              </a:ext>
            </a:extLst>
          </p:cNvPr>
          <p:cNvPicPr>
            <a:picLocks noChangeAspect="1"/>
          </p:cNvPicPr>
          <p:nvPr/>
        </p:nvPicPr>
        <p:blipFill>
          <a:blip r:embed="rId3"/>
          <a:stretch>
            <a:fillRect/>
          </a:stretch>
        </p:blipFill>
        <p:spPr>
          <a:xfrm>
            <a:off x="5239612" y="2887499"/>
            <a:ext cx="3624753" cy="1208251"/>
          </a:xfrm>
          <a:prstGeom prst="rect">
            <a:avLst/>
          </a:prstGeom>
        </p:spPr>
      </p:pic>
      <mc:AlternateContent xmlns:mc="http://schemas.openxmlformats.org/markup-compatibility/2006" xmlns:p14="http://schemas.microsoft.com/office/powerpoint/2010/main">
        <mc:Choice Requires="p14">
          <p:contentPart p14:bwMode="auto" r:id="rId4">
            <p14:nvContentPartPr>
              <p14:cNvPr id="35" name="Ink 34">
                <a:extLst>
                  <a:ext uri="{FF2B5EF4-FFF2-40B4-BE49-F238E27FC236}">
                    <a16:creationId xmlns:a16="http://schemas.microsoft.com/office/drawing/2014/main" id="{0C51D652-C30C-4A4C-95F0-E430FC144E54}"/>
                  </a:ext>
                </a:extLst>
              </p14:cNvPr>
              <p14:cNvContentPartPr/>
              <p14:nvPr/>
            </p14:nvContentPartPr>
            <p14:xfrm>
              <a:off x="8325526" y="2922105"/>
              <a:ext cx="82800" cy="1251000"/>
            </p14:xfrm>
          </p:contentPart>
        </mc:Choice>
        <mc:Fallback xmlns="">
          <p:pic>
            <p:nvPicPr>
              <p:cNvPr id="35" name="Ink 34">
                <a:extLst>
                  <a:ext uri="{FF2B5EF4-FFF2-40B4-BE49-F238E27FC236}">
                    <a16:creationId xmlns:a16="http://schemas.microsoft.com/office/drawing/2014/main" id="{0C51D652-C30C-4A4C-95F0-E430FC144E54}"/>
                  </a:ext>
                </a:extLst>
              </p:cNvPr>
              <p:cNvPicPr/>
              <p:nvPr/>
            </p:nvPicPr>
            <p:blipFill>
              <a:blip r:embed="rId5"/>
              <a:stretch>
                <a:fillRect/>
              </a:stretch>
            </p:blipFill>
            <p:spPr>
              <a:xfrm>
                <a:off x="8316526" y="2913465"/>
                <a:ext cx="100440" cy="1268640"/>
              </a:xfrm>
              <a:prstGeom prst="rect">
                <a:avLst/>
              </a:prstGeom>
            </p:spPr>
          </p:pic>
        </mc:Fallback>
      </mc:AlternateContent>
      <p:grpSp>
        <p:nvGrpSpPr>
          <p:cNvPr id="42" name="Group 41">
            <a:extLst>
              <a:ext uri="{FF2B5EF4-FFF2-40B4-BE49-F238E27FC236}">
                <a16:creationId xmlns:a16="http://schemas.microsoft.com/office/drawing/2014/main" id="{5B0128F9-C997-A14E-94D4-CCDCBD96E1D1}"/>
              </a:ext>
            </a:extLst>
          </p:cNvPr>
          <p:cNvGrpSpPr/>
          <p:nvPr/>
        </p:nvGrpSpPr>
        <p:grpSpPr>
          <a:xfrm>
            <a:off x="8374126" y="2875665"/>
            <a:ext cx="727200" cy="1339200"/>
            <a:chOff x="8374126" y="2875665"/>
            <a:chExt cx="727200" cy="1339200"/>
          </a:xfrm>
        </p:grpSpPr>
        <mc:AlternateContent xmlns:mc="http://schemas.openxmlformats.org/markup-compatibility/2006" xmlns:p14="http://schemas.microsoft.com/office/powerpoint/2010/main">
          <mc:Choice Requires="p14">
            <p:contentPart p14:bwMode="auto" r:id="rId6">
              <p14:nvContentPartPr>
                <p14:cNvPr id="36" name="Ink 35">
                  <a:extLst>
                    <a:ext uri="{FF2B5EF4-FFF2-40B4-BE49-F238E27FC236}">
                      <a16:creationId xmlns:a16="http://schemas.microsoft.com/office/drawing/2014/main" id="{4FBF63E3-1852-744F-84A1-B155BB390BC0}"/>
                    </a:ext>
                  </a:extLst>
                </p14:cNvPr>
                <p14:cNvContentPartPr/>
                <p14:nvPr/>
              </p14:nvContentPartPr>
              <p14:xfrm>
                <a:off x="9020326" y="3993105"/>
                <a:ext cx="360" cy="106920"/>
              </p14:xfrm>
            </p:contentPart>
          </mc:Choice>
          <mc:Fallback xmlns="">
            <p:pic>
              <p:nvPicPr>
                <p:cNvPr id="36" name="Ink 35">
                  <a:extLst>
                    <a:ext uri="{FF2B5EF4-FFF2-40B4-BE49-F238E27FC236}">
                      <a16:creationId xmlns:a16="http://schemas.microsoft.com/office/drawing/2014/main" id="{4FBF63E3-1852-744F-84A1-B155BB390BC0}"/>
                    </a:ext>
                  </a:extLst>
                </p:cNvPr>
                <p:cNvPicPr/>
                <p:nvPr/>
              </p:nvPicPr>
              <p:blipFill>
                <a:blip r:embed="rId7"/>
                <a:stretch>
                  <a:fillRect/>
                </a:stretch>
              </p:blipFill>
              <p:spPr>
                <a:xfrm>
                  <a:off x="9011686" y="3984465"/>
                  <a:ext cx="18000" cy="1245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7" name="Ink 36">
                  <a:extLst>
                    <a:ext uri="{FF2B5EF4-FFF2-40B4-BE49-F238E27FC236}">
                      <a16:creationId xmlns:a16="http://schemas.microsoft.com/office/drawing/2014/main" id="{636AE29D-60E4-E147-B017-4BB06FA4E226}"/>
                    </a:ext>
                  </a:extLst>
                </p14:cNvPr>
                <p14:cNvContentPartPr/>
                <p14:nvPr/>
              </p14:nvContentPartPr>
              <p14:xfrm>
                <a:off x="8976766" y="3974385"/>
                <a:ext cx="63720" cy="50760"/>
              </p14:xfrm>
            </p:contentPart>
          </mc:Choice>
          <mc:Fallback xmlns="">
            <p:pic>
              <p:nvPicPr>
                <p:cNvPr id="37" name="Ink 36">
                  <a:extLst>
                    <a:ext uri="{FF2B5EF4-FFF2-40B4-BE49-F238E27FC236}">
                      <a16:creationId xmlns:a16="http://schemas.microsoft.com/office/drawing/2014/main" id="{636AE29D-60E4-E147-B017-4BB06FA4E226}"/>
                    </a:ext>
                  </a:extLst>
                </p:cNvPr>
                <p:cNvPicPr/>
                <p:nvPr/>
              </p:nvPicPr>
              <p:blipFill>
                <a:blip r:embed="rId9"/>
                <a:stretch>
                  <a:fillRect/>
                </a:stretch>
              </p:blipFill>
              <p:spPr>
                <a:xfrm>
                  <a:off x="8967766" y="3965745"/>
                  <a:ext cx="81360" cy="684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9" name="Ink 38">
                  <a:extLst>
                    <a:ext uri="{FF2B5EF4-FFF2-40B4-BE49-F238E27FC236}">
                      <a16:creationId xmlns:a16="http://schemas.microsoft.com/office/drawing/2014/main" id="{29F3CAC5-825E-CE4D-B394-1E0802DFD9C6}"/>
                    </a:ext>
                  </a:extLst>
                </p14:cNvPr>
                <p14:cNvContentPartPr/>
                <p14:nvPr/>
              </p14:nvContentPartPr>
              <p14:xfrm>
                <a:off x="8961646" y="2875665"/>
                <a:ext cx="139680" cy="1339200"/>
              </p14:xfrm>
            </p:contentPart>
          </mc:Choice>
          <mc:Fallback xmlns="">
            <p:pic>
              <p:nvPicPr>
                <p:cNvPr id="39" name="Ink 38">
                  <a:extLst>
                    <a:ext uri="{FF2B5EF4-FFF2-40B4-BE49-F238E27FC236}">
                      <a16:creationId xmlns:a16="http://schemas.microsoft.com/office/drawing/2014/main" id="{29F3CAC5-825E-CE4D-B394-1E0802DFD9C6}"/>
                    </a:ext>
                  </a:extLst>
                </p:cNvPr>
                <p:cNvPicPr/>
                <p:nvPr/>
              </p:nvPicPr>
              <p:blipFill>
                <a:blip r:embed="rId11"/>
                <a:stretch>
                  <a:fillRect/>
                </a:stretch>
              </p:blipFill>
              <p:spPr>
                <a:xfrm>
                  <a:off x="8953006" y="2866665"/>
                  <a:ext cx="157320" cy="13568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1" name="Ink 40">
                  <a:extLst>
                    <a:ext uri="{FF2B5EF4-FFF2-40B4-BE49-F238E27FC236}">
                      <a16:creationId xmlns:a16="http://schemas.microsoft.com/office/drawing/2014/main" id="{30071814-4BED-5F48-BF1A-ABC3B9FFD187}"/>
                    </a:ext>
                  </a:extLst>
                </p14:cNvPr>
                <p14:cNvContentPartPr/>
                <p14:nvPr/>
              </p14:nvContentPartPr>
              <p14:xfrm>
                <a:off x="8374126" y="3104625"/>
                <a:ext cx="713520" cy="823320"/>
              </p14:xfrm>
            </p:contentPart>
          </mc:Choice>
          <mc:Fallback xmlns="">
            <p:pic>
              <p:nvPicPr>
                <p:cNvPr id="41" name="Ink 40">
                  <a:extLst>
                    <a:ext uri="{FF2B5EF4-FFF2-40B4-BE49-F238E27FC236}">
                      <a16:creationId xmlns:a16="http://schemas.microsoft.com/office/drawing/2014/main" id="{30071814-4BED-5F48-BF1A-ABC3B9FFD187}"/>
                    </a:ext>
                  </a:extLst>
                </p:cNvPr>
                <p:cNvPicPr/>
                <p:nvPr/>
              </p:nvPicPr>
              <p:blipFill>
                <a:blip r:embed="rId13"/>
                <a:stretch>
                  <a:fillRect/>
                </a:stretch>
              </p:blipFill>
              <p:spPr>
                <a:xfrm>
                  <a:off x="8365126" y="3095625"/>
                  <a:ext cx="731160" cy="840960"/>
                </a:xfrm>
                <a:prstGeom prst="rect">
                  <a:avLst/>
                </a:prstGeom>
              </p:spPr>
            </p:pic>
          </mc:Fallback>
        </mc:AlternateContent>
      </p:grpSp>
      <p:grpSp>
        <p:nvGrpSpPr>
          <p:cNvPr id="49" name="Group 48">
            <a:extLst>
              <a:ext uri="{FF2B5EF4-FFF2-40B4-BE49-F238E27FC236}">
                <a16:creationId xmlns:a16="http://schemas.microsoft.com/office/drawing/2014/main" id="{C1C7C9DD-811F-7D47-842A-94C4C7412FAB}"/>
              </a:ext>
            </a:extLst>
          </p:cNvPr>
          <p:cNvGrpSpPr/>
          <p:nvPr/>
        </p:nvGrpSpPr>
        <p:grpSpPr>
          <a:xfrm>
            <a:off x="5765206" y="3146385"/>
            <a:ext cx="105120" cy="779400"/>
            <a:chOff x="5765206" y="3146385"/>
            <a:chExt cx="105120" cy="779400"/>
          </a:xfrm>
        </p:grpSpPr>
        <mc:AlternateContent xmlns:mc="http://schemas.openxmlformats.org/markup-compatibility/2006" xmlns:p14="http://schemas.microsoft.com/office/powerpoint/2010/main">
          <mc:Choice Requires="p14">
            <p:contentPart p14:bwMode="auto" r:id="rId14">
              <p14:nvContentPartPr>
                <p14:cNvPr id="43" name="Ink 42">
                  <a:extLst>
                    <a:ext uri="{FF2B5EF4-FFF2-40B4-BE49-F238E27FC236}">
                      <a16:creationId xmlns:a16="http://schemas.microsoft.com/office/drawing/2014/main" id="{118E3471-CCF3-904B-88AD-CA1C6182E347}"/>
                    </a:ext>
                  </a:extLst>
                </p14:cNvPr>
                <p14:cNvContentPartPr/>
                <p14:nvPr/>
              </p14:nvContentPartPr>
              <p14:xfrm>
                <a:off x="5810926" y="3716265"/>
                <a:ext cx="8640" cy="209520"/>
              </p14:xfrm>
            </p:contentPart>
          </mc:Choice>
          <mc:Fallback xmlns="">
            <p:pic>
              <p:nvPicPr>
                <p:cNvPr id="43" name="Ink 42">
                  <a:extLst>
                    <a:ext uri="{FF2B5EF4-FFF2-40B4-BE49-F238E27FC236}">
                      <a16:creationId xmlns:a16="http://schemas.microsoft.com/office/drawing/2014/main" id="{118E3471-CCF3-904B-88AD-CA1C6182E347}"/>
                    </a:ext>
                  </a:extLst>
                </p:cNvPr>
                <p:cNvPicPr/>
                <p:nvPr/>
              </p:nvPicPr>
              <p:blipFill>
                <a:blip r:embed="rId15"/>
                <a:stretch>
                  <a:fillRect/>
                </a:stretch>
              </p:blipFill>
              <p:spPr>
                <a:xfrm>
                  <a:off x="5802286" y="3707265"/>
                  <a:ext cx="26280" cy="2271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4" name="Ink 43">
                  <a:extLst>
                    <a:ext uri="{FF2B5EF4-FFF2-40B4-BE49-F238E27FC236}">
                      <a16:creationId xmlns:a16="http://schemas.microsoft.com/office/drawing/2014/main" id="{1373D162-8116-D749-B412-CCFB4B8ABF31}"/>
                    </a:ext>
                  </a:extLst>
                </p14:cNvPr>
                <p14:cNvContentPartPr/>
                <p14:nvPr/>
              </p14:nvContentPartPr>
              <p14:xfrm>
                <a:off x="5810926" y="3513225"/>
                <a:ext cx="360" cy="69840"/>
              </p14:xfrm>
            </p:contentPart>
          </mc:Choice>
          <mc:Fallback xmlns="">
            <p:pic>
              <p:nvPicPr>
                <p:cNvPr id="44" name="Ink 43">
                  <a:extLst>
                    <a:ext uri="{FF2B5EF4-FFF2-40B4-BE49-F238E27FC236}">
                      <a16:creationId xmlns:a16="http://schemas.microsoft.com/office/drawing/2014/main" id="{1373D162-8116-D749-B412-CCFB4B8ABF31}"/>
                    </a:ext>
                  </a:extLst>
                </p:cNvPr>
                <p:cNvPicPr/>
                <p:nvPr/>
              </p:nvPicPr>
              <p:blipFill>
                <a:blip r:embed="rId17"/>
                <a:stretch>
                  <a:fillRect/>
                </a:stretch>
              </p:blipFill>
              <p:spPr>
                <a:xfrm>
                  <a:off x="5802286" y="3504585"/>
                  <a:ext cx="18000" cy="874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5" name="Ink 44">
                  <a:extLst>
                    <a:ext uri="{FF2B5EF4-FFF2-40B4-BE49-F238E27FC236}">
                      <a16:creationId xmlns:a16="http://schemas.microsoft.com/office/drawing/2014/main" id="{B14A883F-E2E6-F448-921A-B08445327106}"/>
                    </a:ext>
                  </a:extLst>
                </p14:cNvPr>
                <p14:cNvContentPartPr/>
                <p14:nvPr/>
              </p14:nvContentPartPr>
              <p14:xfrm>
                <a:off x="5806606" y="3238545"/>
                <a:ext cx="4680" cy="150840"/>
              </p14:xfrm>
            </p:contentPart>
          </mc:Choice>
          <mc:Fallback xmlns="">
            <p:pic>
              <p:nvPicPr>
                <p:cNvPr id="45" name="Ink 44">
                  <a:extLst>
                    <a:ext uri="{FF2B5EF4-FFF2-40B4-BE49-F238E27FC236}">
                      <a16:creationId xmlns:a16="http://schemas.microsoft.com/office/drawing/2014/main" id="{B14A883F-E2E6-F448-921A-B08445327106}"/>
                    </a:ext>
                  </a:extLst>
                </p:cNvPr>
                <p:cNvPicPr/>
                <p:nvPr/>
              </p:nvPicPr>
              <p:blipFill>
                <a:blip r:embed="rId19"/>
                <a:stretch>
                  <a:fillRect/>
                </a:stretch>
              </p:blipFill>
              <p:spPr>
                <a:xfrm>
                  <a:off x="5797606" y="3229905"/>
                  <a:ext cx="22320" cy="1684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6" name="Ink 45">
                  <a:extLst>
                    <a:ext uri="{FF2B5EF4-FFF2-40B4-BE49-F238E27FC236}">
                      <a16:creationId xmlns:a16="http://schemas.microsoft.com/office/drawing/2014/main" id="{496E42DC-536B-E94C-B1D3-0882C8A6C449}"/>
                    </a:ext>
                  </a:extLst>
                </p14:cNvPr>
                <p14:cNvContentPartPr/>
                <p14:nvPr/>
              </p14:nvContentPartPr>
              <p14:xfrm>
                <a:off x="5765206" y="3146385"/>
                <a:ext cx="41040" cy="64080"/>
              </p14:xfrm>
            </p:contentPart>
          </mc:Choice>
          <mc:Fallback xmlns="">
            <p:pic>
              <p:nvPicPr>
                <p:cNvPr id="46" name="Ink 45">
                  <a:extLst>
                    <a:ext uri="{FF2B5EF4-FFF2-40B4-BE49-F238E27FC236}">
                      <a16:creationId xmlns:a16="http://schemas.microsoft.com/office/drawing/2014/main" id="{496E42DC-536B-E94C-B1D3-0882C8A6C449}"/>
                    </a:ext>
                  </a:extLst>
                </p:cNvPr>
                <p:cNvPicPr/>
                <p:nvPr/>
              </p:nvPicPr>
              <p:blipFill>
                <a:blip r:embed="rId21"/>
                <a:stretch>
                  <a:fillRect/>
                </a:stretch>
              </p:blipFill>
              <p:spPr>
                <a:xfrm>
                  <a:off x="5756566" y="3137385"/>
                  <a:ext cx="58680" cy="817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48" name="Ink 47">
                  <a:extLst>
                    <a:ext uri="{FF2B5EF4-FFF2-40B4-BE49-F238E27FC236}">
                      <a16:creationId xmlns:a16="http://schemas.microsoft.com/office/drawing/2014/main" id="{DC81E510-6A89-5F41-8A92-C8E8E8854C96}"/>
                    </a:ext>
                  </a:extLst>
                </p14:cNvPr>
                <p14:cNvContentPartPr/>
                <p14:nvPr/>
              </p14:nvContentPartPr>
              <p14:xfrm>
                <a:off x="5837926" y="3168345"/>
                <a:ext cx="32400" cy="59400"/>
              </p14:xfrm>
            </p:contentPart>
          </mc:Choice>
          <mc:Fallback xmlns="">
            <p:pic>
              <p:nvPicPr>
                <p:cNvPr id="48" name="Ink 47">
                  <a:extLst>
                    <a:ext uri="{FF2B5EF4-FFF2-40B4-BE49-F238E27FC236}">
                      <a16:creationId xmlns:a16="http://schemas.microsoft.com/office/drawing/2014/main" id="{DC81E510-6A89-5F41-8A92-C8E8E8854C96}"/>
                    </a:ext>
                  </a:extLst>
                </p:cNvPr>
                <p:cNvPicPr/>
                <p:nvPr/>
              </p:nvPicPr>
              <p:blipFill>
                <a:blip r:embed="rId23"/>
                <a:stretch>
                  <a:fillRect/>
                </a:stretch>
              </p:blipFill>
              <p:spPr>
                <a:xfrm>
                  <a:off x="5829286" y="3159345"/>
                  <a:ext cx="50040" cy="77040"/>
                </a:xfrm>
                <a:prstGeom prst="rect">
                  <a:avLst/>
                </a:prstGeom>
              </p:spPr>
            </p:pic>
          </mc:Fallback>
        </mc:AlternateContent>
      </p:grpSp>
      <p:grpSp>
        <p:nvGrpSpPr>
          <p:cNvPr id="52" name="Group 51">
            <a:extLst>
              <a:ext uri="{FF2B5EF4-FFF2-40B4-BE49-F238E27FC236}">
                <a16:creationId xmlns:a16="http://schemas.microsoft.com/office/drawing/2014/main" id="{FFE64967-F4A2-1B40-9ABE-E9AF5B9FB623}"/>
              </a:ext>
            </a:extLst>
          </p:cNvPr>
          <p:cNvGrpSpPr/>
          <p:nvPr/>
        </p:nvGrpSpPr>
        <p:grpSpPr>
          <a:xfrm>
            <a:off x="6075166" y="3666585"/>
            <a:ext cx="154080" cy="277200"/>
            <a:chOff x="6075166" y="3666585"/>
            <a:chExt cx="154080" cy="277200"/>
          </a:xfrm>
        </p:grpSpPr>
        <mc:AlternateContent xmlns:mc="http://schemas.openxmlformats.org/markup-compatibility/2006" xmlns:p14="http://schemas.microsoft.com/office/powerpoint/2010/main">
          <mc:Choice Requires="p14">
            <p:contentPart p14:bwMode="auto" r:id="rId24">
              <p14:nvContentPartPr>
                <p14:cNvPr id="50" name="Ink 49">
                  <a:extLst>
                    <a:ext uri="{FF2B5EF4-FFF2-40B4-BE49-F238E27FC236}">
                      <a16:creationId xmlns:a16="http://schemas.microsoft.com/office/drawing/2014/main" id="{99AA4BC0-3A19-B741-8330-C5A400AB076D}"/>
                    </a:ext>
                  </a:extLst>
                </p14:cNvPr>
                <p14:cNvContentPartPr/>
                <p14:nvPr/>
              </p14:nvContentPartPr>
              <p14:xfrm>
                <a:off x="6123766" y="3666585"/>
                <a:ext cx="105480" cy="277200"/>
              </p14:xfrm>
            </p:contentPart>
          </mc:Choice>
          <mc:Fallback xmlns="">
            <p:pic>
              <p:nvPicPr>
                <p:cNvPr id="50" name="Ink 49">
                  <a:extLst>
                    <a:ext uri="{FF2B5EF4-FFF2-40B4-BE49-F238E27FC236}">
                      <a16:creationId xmlns:a16="http://schemas.microsoft.com/office/drawing/2014/main" id="{99AA4BC0-3A19-B741-8330-C5A400AB076D}"/>
                    </a:ext>
                  </a:extLst>
                </p:cNvPr>
                <p:cNvPicPr/>
                <p:nvPr/>
              </p:nvPicPr>
              <p:blipFill>
                <a:blip r:embed="rId25"/>
                <a:stretch>
                  <a:fillRect/>
                </a:stretch>
              </p:blipFill>
              <p:spPr>
                <a:xfrm>
                  <a:off x="6115126" y="3657945"/>
                  <a:ext cx="123120" cy="29484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51" name="Ink 50">
                  <a:extLst>
                    <a:ext uri="{FF2B5EF4-FFF2-40B4-BE49-F238E27FC236}">
                      <a16:creationId xmlns:a16="http://schemas.microsoft.com/office/drawing/2014/main" id="{F79D291B-E243-264F-B690-1F640C4630CA}"/>
                    </a:ext>
                  </a:extLst>
                </p14:cNvPr>
                <p14:cNvContentPartPr/>
                <p14:nvPr/>
              </p14:nvContentPartPr>
              <p14:xfrm>
                <a:off x="6075166" y="3714825"/>
                <a:ext cx="65160" cy="112320"/>
              </p14:xfrm>
            </p:contentPart>
          </mc:Choice>
          <mc:Fallback xmlns="">
            <p:pic>
              <p:nvPicPr>
                <p:cNvPr id="51" name="Ink 50">
                  <a:extLst>
                    <a:ext uri="{FF2B5EF4-FFF2-40B4-BE49-F238E27FC236}">
                      <a16:creationId xmlns:a16="http://schemas.microsoft.com/office/drawing/2014/main" id="{F79D291B-E243-264F-B690-1F640C4630CA}"/>
                    </a:ext>
                  </a:extLst>
                </p:cNvPr>
                <p:cNvPicPr/>
                <p:nvPr/>
              </p:nvPicPr>
              <p:blipFill>
                <a:blip r:embed="rId27"/>
                <a:stretch>
                  <a:fillRect/>
                </a:stretch>
              </p:blipFill>
              <p:spPr>
                <a:xfrm>
                  <a:off x="6066166" y="3706185"/>
                  <a:ext cx="82800" cy="129960"/>
                </a:xfrm>
                <a:prstGeom prst="rect">
                  <a:avLst/>
                </a:prstGeom>
              </p:spPr>
            </p:pic>
          </mc:Fallback>
        </mc:AlternateContent>
      </p:grpSp>
    </p:spTree>
    <p:extLst>
      <p:ext uri="{BB962C8B-B14F-4D97-AF65-F5344CB8AC3E}">
        <p14:creationId xmlns:p14="http://schemas.microsoft.com/office/powerpoint/2010/main" val="4913769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16BF969-1165-9141-B6E5-8471F779B81D}"/>
              </a:ext>
            </a:extLst>
          </p:cNvPr>
          <p:cNvSpPr txBox="1"/>
          <p:nvPr/>
        </p:nvSpPr>
        <p:spPr>
          <a:xfrm>
            <a:off x="887507" y="107576"/>
            <a:ext cx="7064188" cy="3323987"/>
          </a:xfrm>
          <a:prstGeom prst="rect">
            <a:avLst/>
          </a:prstGeom>
          <a:noFill/>
        </p:spPr>
        <p:txBody>
          <a:bodyPr wrap="square" rtlCol="0">
            <a:spAutoFit/>
          </a:bodyPr>
          <a:lstStyle/>
          <a:p>
            <a:r>
              <a:rPr lang="en-US" dirty="0"/>
              <a:t>Now</a:t>
            </a:r>
            <a:r>
              <a:rPr lang="en-IL" dirty="0"/>
              <a:t> if we look at the graph of 3 cycle/sec </a:t>
            </a:r>
          </a:p>
          <a:p>
            <a:r>
              <a:rPr lang="en-US" dirty="0"/>
              <a:t>W</a:t>
            </a:r>
            <a:r>
              <a:rPr lang="en-IL" dirty="0"/>
              <a:t>e get a perfect circle, lets consider the little square dot as the center of mass</a:t>
            </a:r>
          </a:p>
          <a:p>
            <a:r>
              <a:rPr lang="en-IL" dirty="0"/>
              <a:t>if we think of that circle as a wire when we change Winding freq.</a:t>
            </a:r>
          </a:p>
          <a:p>
            <a:r>
              <a:rPr lang="en-US" dirty="0"/>
              <a:t>T</a:t>
            </a:r>
            <a:r>
              <a:rPr lang="en-IL" dirty="0"/>
              <a:t>his little dot wobble around a little bit . When the Winding freq from before is the same as the freq of our signal in this case 3 cycle/sec==3Hz then our center of mass is </a:t>
            </a:r>
          </a:p>
          <a:p>
            <a:r>
              <a:rPr lang="en-US" dirty="0"/>
              <a:t>U</a:t>
            </a:r>
            <a:r>
              <a:rPr lang="en-IL" dirty="0"/>
              <a:t>nusally to the right as we can see in the to the left picture its in 0.50 as for other graphs (its usually around 0) </a:t>
            </a:r>
            <a:r>
              <a:rPr lang="en-US" dirty="0"/>
              <a:t>t</a:t>
            </a:r>
            <a:r>
              <a:rPr lang="en-IL" dirty="0"/>
              <a:t>he center of mass is about the same </a:t>
            </a:r>
          </a:p>
          <a:p>
            <a:endParaRPr lang="en-IL" dirty="0"/>
          </a:p>
          <a:p>
            <a:endParaRPr lang="en-IL" dirty="0"/>
          </a:p>
          <a:p>
            <a:r>
              <a:rPr lang="en-US" dirty="0"/>
              <a:t>T</a:t>
            </a:r>
            <a:r>
              <a:rPr lang="en-IL" dirty="0"/>
              <a:t>his center of mass is calculated by taking the avg of point x and y of each sample of Winding freq we made.</a:t>
            </a:r>
          </a:p>
          <a:p>
            <a:endParaRPr lang="en-IL" dirty="0"/>
          </a:p>
          <a:p>
            <a:r>
              <a:rPr lang="en-US" dirty="0"/>
              <a:t>N</a:t>
            </a:r>
            <a:r>
              <a:rPr lang="en-IL" dirty="0"/>
              <a:t>ow lets draw a plot that keeps track of where this center of mass located in each </a:t>
            </a:r>
          </a:p>
          <a:p>
            <a:r>
              <a:rPr lang="en-IL" dirty="0"/>
              <a:t>Winding freq</a:t>
            </a:r>
          </a:p>
          <a:p>
            <a:endParaRPr lang="en-IL" dirty="0"/>
          </a:p>
        </p:txBody>
      </p:sp>
      <p:pic>
        <p:nvPicPr>
          <p:cNvPr id="5" name="Picture 4">
            <a:extLst>
              <a:ext uri="{FF2B5EF4-FFF2-40B4-BE49-F238E27FC236}">
                <a16:creationId xmlns:a16="http://schemas.microsoft.com/office/drawing/2014/main" id="{96BE0B6E-DC35-7440-8653-55DBFBDA582F}"/>
              </a:ext>
            </a:extLst>
          </p:cNvPr>
          <p:cNvPicPr>
            <a:picLocks noChangeAspect="1"/>
          </p:cNvPicPr>
          <p:nvPr/>
        </p:nvPicPr>
        <p:blipFill rotWithShape="1">
          <a:blip r:embed="rId2"/>
          <a:srcRect l="45853" t="27050" r="16821" b="66966"/>
          <a:stretch/>
        </p:blipFill>
        <p:spPr>
          <a:xfrm>
            <a:off x="7560613" y="2511050"/>
            <a:ext cx="1482551" cy="1541386"/>
          </a:xfrm>
          <a:prstGeom prst="rect">
            <a:avLst/>
          </a:prstGeom>
        </p:spPr>
      </p:pic>
      <p:pic>
        <p:nvPicPr>
          <p:cNvPr id="9" name="Picture 8">
            <a:extLst>
              <a:ext uri="{FF2B5EF4-FFF2-40B4-BE49-F238E27FC236}">
                <a16:creationId xmlns:a16="http://schemas.microsoft.com/office/drawing/2014/main" id="{DB1D5698-BADE-D540-96F0-752BDDE6F28C}"/>
              </a:ext>
            </a:extLst>
          </p:cNvPr>
          <p:cNvPicPr>
            <a:picLocks noChangeAspect="1"/>
          </p:cNvPicPr>
          <p:nvPr/>
        </p:nvPicPr>
        <p:blipFill>
          <a:blip r:embed="rId3"/>
          <a:stretch>
            <a:fillRect/>
          </a:stretch>
        </p:blipFill>
        <p:spPr>
          <a:xfrm>
            <a:off x="1245140" y="3281743"/>
            <a:ext cx="4792494" cy="1597498"/>
          </a:xfrm>
          <a:prstGeom prst="rect">
            <a:avLst/>
          </a:prstGeom>
        </p:spPr>
      </p:pic>
    </p:spTree>
    <p:extLst>
      <p:ext uri="{BB962C8B-B14F-4D97-AF65-F5344CB8AC3E}">
        <p14:creationId xmlns:p14="http://schemas.microsoft.com/office/powerpoint/2010/main" val="22895484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BBD047-5618-7D4E-BA8E-2D85CCE99C34}"/>
              </a:ext>
            </a:extLst>
          </p:cNvPr>
          <p:cNvSpPr txBox="1"/>
          <p:nvPr/>
        </p:nvSpPr>
        <p:spPr>
          <a:xfrm>
            <a:off x="1050587" y="285344"/>
            <a:ext cx="6739345" cy="523220"/>
          </a:xfrm>
          <a:prstGeom prst="rect">
            <a:avLst/>
          </a:prstGeom>
          <a:noFill/>
        </p:spPr>
        <p:txBody>
          <a:bodyPr wrap="none" rtlCol="0">
            <a:spAutoFit/>
          </a:bodyPr>
          <a:lstStyle/>
          <a:p>
            <a:r>
              <a:rPr lang="en-US" dirty="0"/>
              <a:t>For clear estimation of Frequencies present, we need to smoothen the graph.</a:t>
            </a:r>
            <a:br>
              <a:rPr lang="en-US" dirty="0"/>
            </a:br>
            <a:r>
              <a:rPr lang="en-US" dirty="0"/>
              <a:t>Below is the smoothened version of the graph, with a clear peak near around 3 Hz.</a:t>
            </a:r>
            <a:endParaRPr lang="en-IL" dirty="0"/>
          </a:p>
        </p:txBody>
      </p:sp>
      <p:pic>
        <p:nvPicPr>
          <p:cNvPr id="5" name="Picture 4">
            <a:extLst>
              <a:ext uri="{FF2B5EF4-FFF2-40B4-BE49-F238E27FC236}">
                <a16:creationId xmlns:a16="http://schemas.microsoft.com/office/drawing/2014/main" id="{E1CB75AC-9097-DD40-B3A8-E5E2EFFF1917}"/>
              </a:ext>
            </a:extLst>
          </p:cNvPr>
          <p:cNvPicPr>
            <a:picLocks noChangeAspect="1"/>
          </p:cNvPicPr>
          <p:nvPr/>
        </p:nvPicPr>
        <p:blipFill>
          <a:blip r:embed="rId2"/>
          <a:stretch>
            <a:fillRect/>
          </a:stretch>
        </p:blipFill>
        <p:spPr>
          <a:xfrm>
            <a:off x="194291" y="1404408"/>
            <a:ext cx="4829640" cy="1609880"/>
          </a:xfrm>
          <a:prstGeom prst="rect">
            <a:avLst/>
          </a:prstGeom>
        </p:spPr>
      </p:pic>
      <p:sp>
        <p:nvSpPr>
          <p:cNvPr id="6" name="TextBox 5">
            <a:extLst>
              <a:ext uri="{FF2B5EF4-FFF2-40B4-BE49-F238E27FC236}">
                <a16:creationId xmlns:a16="http://schemas.microsoft.com/office/drawing/2014/main" id="{807A5B46-7F90-C34D-BC76-BB71F1897B3B}"/>
              </a:ext>
            </a:extLst>
          </p:cNvPr>
          <p:cNvSpPr txBox="1"/>
          <p:nvPr/>
        </p:nvSpPr>
        <p:spPr>
          <a:xfrm>
            <a:off x="5090473" y="1301407"/>
            <a:ext cx="3696846" cy="1815882"/>
          </a:xfrm>
          <a:prstGeom prst="rect">
            <a:avLst/>
          </a:prstGeom>
          <a:noFill/>
        </p:spPr>
        <p:txBody>
          <a:bodyPr wrap="none" rtlCol="0">
            <a:spAutoFit/>
          </a:bodyPr>
          <a:lstStyle/>
          <a:p>
            <a:r>
              <a:rPr lang="en-US" dirty="0"/>
              <a:t>The think that makes this technique</a:t>
            </a:r>
          </a:p>
          <a:p>
            <a:r>
              <a:rPr lang="en-US" dirty="0"/>
              <a:t>So delightful is the idea of how it enable </a:t>
            </a:r>
          </a:p>
          <a:p>
            <a:r>
              <a:rPr lang="en-US" dirty="0"/>
              <a:t>us to take a signal consisting of multiple freq</a:t>
            </a:r>
          </a:p>
          <a:p>
            <a:r>
              <a:rPr lang="en-US" dirty="0"/>
              <a:t>And pick out what they are</a:t>
            </a:r>
          </a:p>
          <a:p>
            <a:endParaRPr lang="en-US" dirty="0"/>
          </a:p>
          <a:p>
            <a:r>
              <a:rPr lang="en-US" dirty="0"/>
              <a:t>Lets take for instance 2Hz+3Hz </a:t>
            </a:r>
          </a:p>
          <a:p>
            <a:r>
              <a:rPr lang="en-US" dirty="0"/>
              <a:t>If we make the same procedure we will get</a:t>
            </a:r>
          </a:p>
          <a:p>
            <a:r>
              <a:rPr lang="en-US" dirty="0"/>
              <a:t>A spike at point 2 and 3 </a:t>
            </a:r>
            <a:endParaRPr lang="en-IL" dirty="0"/>
          </a:p>
        </p:txBody>
      </p:sp>
    </p:spTree>
    <p:extLst>
      <p:ext uri="{BB962C8B-B14F-4D97-AF65-F5344CB8AC3E}">
        <p14:creationId xmlns:p14="http://schemas.microsoft.com/office/powerpoint/2010/main" val="12728779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50"/>
          <p:cNvSpPr txBox="1">
            <a:spLocks noGrp="1"/>
          </p:cNvSpPr>
          <p:nvPr>
            <p:ph type="title"/>
          </p:nvPr>
        </p:nvSpPr>
        <p:spPr>
          <a:xfrm>
            <a:off x="3236068" y="200336"/>
            <a:ext cx="2671864" cy="698178"/>
          </a:xfrm>
          <a:prstGeom prst="rect">
            <a:avLst/>
          </a:prstGeom>
        </p:spPr>
        <p:txBody>
          <a:bodyPr spcFirstLastPara="1" wrap="square" lIns="91425" tIns="91425" rIns="91425" bIns="91425" anchor="ctr" anchorCtr="0">
            <a:noAutofit/>
          </a:bodyPr>
          <a:lstStyle/>
          <a:p>
            <a:r>
              <a:rPr lang="en-US" dirty="0"/>
              <a:t>Averaging</a:t>
            </a:r>
          </a:p>
        </p:txBody>
      </p:sp>
      <p:grpSp>
        <p:nvGrpSpPr>
          <p:cNvPr id="1001" name="Google Shape;1001;p50"/>
          <p:cNvGrpSpPr/>
          <p:nvPr/>
        </p:nvGrpSpPr>
        <p:grpSpPr>
          <a:xfrm>
            <a:off x="7643497" y="127113"/>
            <a:ext cx="925319" cy="933618"/>
            <a:chOff x="2585547" y="4125825"/>
            <a:chExt cx="925319" cy="933618"/>
          </a:xfrm>
        </p:grpSpPr>
        <p:sp>
          <p:nvSpPr>
            <p:cNvPr id="1002" name="Google Shape;1002;p50"/>
            <p:cNvSpPr/>
            <p:nvPr/>
          </p:nvSpPr>
          <p:spPr>
            <a:xfrm>
              <a:off x="2585547" y="4125825"/>
              <a:ext cx="925319" cy="933618"/>
            </a:xfrm>
            <a:custGeom>
              <a:avLst/>
              <a:gdLst/>
              <a:ahLst/>
              <a:cxnLst/>
              <a:rect l="l" t="t" r="r" b="b"/>
              <a:pathLst>
                <a:path w="32351"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0"/>
            <p:cNvSpPr/>
            <p:nvPr/>
          </p:nvSpPr>
          <p:spPr>
            <a:xfrm>
              <a:off x="2850337" y="4240633"/>
              <a:ext cx="348529" cy="674076"/>
            </a:xfrm>
            <a:custGeom>
              <a:avLst/>
              <a:gdLst/>
              <a:ahLst/>
              <a:cxnLst/>
              <a:rect l="l" t="t" r="r" b="b"/>
              <a:pathLst>
                <a:path w="3852" h="7450" extrusionOk="0">
                  <a:moveTo>
                    <a:pt x="1884" y="1"/>
                  </a:moveTo>
                  <a:lnTo>
                    <a:pt x="1884" y="5776"/>
                  </a:lnTo>
                  <a:lnTo>
                    <a:pt x="1759" y="5692"/>
                  </a:lnTo>
                  <a:lnTo>
                    <a:pt x="1591" y="5609"/>
                  </a:lnTo>
                  <a:lnTo>
                    <a:pt x="1466" y="5567"/>
                  </a:lnTo>
                  <a:lnTo>
                    <a:pt x="1131" y="5567"/>
                  </a:lnTo>
                  <a:lnTo>
                    <a:pt x="922" y="5609"/>
                  </a:lnTo>
                  <a:lnTo>
                    <a:pt x="754" y="5692"/>
                  </a:lnTo>
                  <a:lnTo>
                    <a:pt x="587" y="5776"/>
                  </a:lnTo>
                  <a:lnTo>
                    <a:pt x="419" y="5901"/>
                  </a:lnTo>
                  <a:lnTo>
                    <a:pt x="252" y="6069"/>
                  </a:lnTo>
                  <a:lnTo>
                    <a:pt x="126" y="6236"/>
                  </a:lnTo>
                  <a:lnTo>
                    <a:pt x="43" y="6404"/>
                  </a:lnTo>
                  <a:lnTo>
                    <a:pt x="1" y="6613"/>
                  </a:lnTo>
                  <a:lnTo>
                    <a:pt x="1" y="6780"/>
                  </a:lnTo>
                  <a:lnTo>
                    <a:pt x="43" y="6948"/>
                  </a:lnTo>
                  <a:lnTo>
                    <a:pt x="126" y="7115"/>
                  </a:lnTo>
                  <a:lnTo>
                    <a:pt x="210" y="7241"/>
                  </a:lnTo>
                  <a:lnTo>
                    <a:pt x="378" y="7366"/>
                  </a:lnTo>
                  <a:lnTo>
                    <a:pt x="545" y="7408"/>
                  </a:lnTo>
                  <a:lnTo>
                    <a:pt x="712" y="7450"/>
                  </a:lnTo>
                  <a:lnTo>
                    <a:pt x="922" y="7450"/>
                  </a:lnTo>
                  <a:lnTo>
                    <a:pt x="1131" y="7408"/>
                  </a:lnTo>
                  <a:lnTo>
                    <a:pt x="1298" y="7366"/>
                  </a:lnTo>
                  <a:lnTo>
                    <a:pt x="1508" y="7241"/>
                  </a:lnTo>
                  <a:lnTo>
                    <a:pt x="1759" y="7031"/>
                  </a:lnTo>
                  <a:lnTo>
                    <a:pt x="1926" y="6822"/>
                  </a:lnTo>
                  <a:lnTo>
                    <a:pt x="2052" y="6571"/>
                  </a:lnTo>
                  <a:lnTo>
                    <a:pt x="2093" y="6320"/>
                  </a:lnTo>
                  <a:lnTo>
                    <a:pt x="2093" y="2177"/>
                  </a:lnTo>
                  <a:lnTo>
                    <a:pt x="2345" y="2219"/>
                  </a:lnTo>
                  <a:lnTo>
                    <a:pt x="2679" y="2344"/>
                  </a:lnTo>
                  <a:lnTo>
                    <a:pt x="2889" y="2428"/>
                  </a:lnTo>
                  <a:lnTo>
                    <a:pt x="3056" y="2595"/>
                  </a:lnTo>
                  <a:lnTo>
                    <a:pt x="3181" y="2763"/>
                  </a:lnTo>
                  <a:lnTo>
                    <a:pt x="3307" y="2972"/>
                  </a:lnTo>
                  <a:lnTo>
                    <a:pt x="3433" y="3349"/>
                  </a:lnTo>
                  <a:lnTo>
                    <a:pt x="3516" y="3725"/>
                  </a:lnTo>
                  <a:lnTo>
                    <a:pt x="3516" y="4060"/>
                  </a:lnTo>
                  <a:lnTo>
                    <a:pt x="3474" y="4353"/>
                  </a:lnTo>
                  <a:lnTo>
                    <a:pt x="3433" y="4604"/>
                  </a:lnTo>
                  <a:lnTo>
                    <a:pt x="3349" y="4772"/>
                  </a:lnTo>
                  <a:lnTo>
                    <a:pt x="3307" y="4939"/>
                  </a:lnTo>
                  <a:lnTo>
                    <a:pt x="3433" y="5357"/>
                  </a:lnTo>
                  <a:lnTo>
                    <a:pt x="3516" y="5106"/>
                  </a:lnTo>
                  <a:lnTo>
                    <a:pt x="3642" y="4813"/>
                  </a:lnTo>
                  <a:lnTo>
                    <a:pt x="3767" y="4437"/>
                  </a:lnTo>
                  <a:lnTo>
                    <a:pt x="3809" y="4018"/>
                  </a:lnTo>
                  <a:lnTo>
                    <a:pt x="3851" y="3558"/>
                  </a:lnTo>
                  <a:lnTo>
                    <a:pt x="3809" y="3056"/>
                  </a:lnTo>
                  <a:lnTo>
                    <a:pt x="3767" y="2805"/>
                  </a:lnTo>
                  <a:lnTo>
                    <a:pt x="3684" y="2595"/>
                  </a:lnTo>
                  <a:lnTo>
                    <a:pt x="3433" y="2093"/>
                  </a:lnTo>
                  <a:lnTo>
                    <a:pt x="3181" y="1633"/>
                  </a:lnTo>
                  <a:lnTo>
                    <a:pt x="2679" y="796"/>
                  </a:lnTo>
                  <a:lnTo>
                    <a:pt x="2261" y="210"/>
                  </a:lnTo>
                  <a:lnTo>
                    <a:pt x="20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50"/>
          <p:cNvGrpSpPr/>
          <p:nvPr/>
        </p:nvGrpSpPr>
        <p:grpSpPr>
          <a:xfrm>
            <a:off x="8054952" y="4082738"/>
            <a:ext cx="925319" cy="933618"/>
            <a:chOff x="1660252" y="4125825"/>
            <a:chExt cx="925319" cy="933618"/>
          </a:xfrm>
        </p:grpSpPr>
        <p:sp>
          <p:nvSpPr>
            <p:cNvPr id="1005" name="Google Shape;1005;p50"/>
            <p:cNvSpPr/>
            <p:nvPr/>
          </p:nvSpPr>
          <p:spPr>
            <a:xfrm>
              <a:off x="1660252" y="4125825"/>
              <a:ext cx="925319" cy="933618"/>
            </a:xfrm>
            <a:custGeom>
              <a:avLst/>
              <a:gdLst/>
              <a:ahLst/>
              <a:cxnLst/>
              <a:rect l="l" t="t" r="r" b="b"/>
              <a:pathLst>
                <a:path w="32351" h="32644" extrusionOk="0">
                  <a:moveTo>
                    <a:pt x="0" y="1"/>
                  </a:moveTo>
                  <a:lnTo>
                    <a:pt x="0" y="32644"/>
                  </a:lnTo>
                  <a:lnTo>
                    <a:pt x="32350" y="32644"/>
                  </a:lnTo>
                  <a:lnTo>
                    <a:pt x="323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0"/>
            <p:cNvSpPr/>
            <p:nvPr/>
          </p:nvSpPr>
          <p:spPr>
            <a:xfrm>
              <a:off x="2007713" y="4256425"/>
              <a:ext cx="187262" cy="674085"/>
            </a:xfrm>
            <a:custGeom>
              <a:avLst/>
              <a:gdLst/>
              <a:ahLst/>
              <a:cxnLst/>
              <a:rect l="l" t="t" r="r" b="b"/>
              <a:pathLst>
                <a:path w="2302" h="8287" extrusionOk="0">
                  <a:moveTo>
                    <a:pt x="2051" y="0"/>
                  </a:moveTo>
                  <a:lnTo>
                    <a:pt x="2051" y="6445"/>
                  </a:lnTo>
                  <a:lnTo>
                    <a:pt x="1925" y="6320"/>
                  </a:lnTo>
                  <a:lnTo>
                    <a:pt x="1758" y="6236"/>
                  </a:lnTo>
                  <a:lnTo>
                    <a:pt x="1590" y="6194"/>
                  </a:lnTo>
                  <a:lnTo>
                    <a:pt x="1214" y="6194"/>
                  </a:lnTo>
                  <a:lnTo>
                    <a:pt x="1004" y="6236"/>
                  </a:lnTo>
                  <a:lnTo>
                    <a:pt x="837" y="6320"/>
                  </a:lnTo>
                  <a:lnTo>
                    <a:pt x="628" y="6445"/>
                  </a:lnTo>
                  <a:lnTo>
                    <a:pt x="419" y="6571"/>
                  </a:lnTo>
                  <a:lnTo>
                    <a:pt x="251" y="6738"/>
                  </a:lnTo>
                  <a:lnTo>
                    <a:pt x="126" y="6947"/>
                  </a:lnTo>
                  <a:lnTo>
                    <a:pt x="42" y="7156"/>
                  </a:lnTo>
                  <a:lnTo>
                    <a:pt x="0" y="7324"/>
                  </a:lnTo>
                  <a:lnTo>
                    <a:pt x="0" y="7533"/>
                  </a:lnTo>
                  <a:lnTo>
                    <a:pt x="42" y="7742"/>
                  </a:lnTo>
                  <a:lnTo>
                    <a:pt x="126" y="7910"/>
                  </a:lnTo>
                  <a:lnTo>
                    <a:pt x="251" y="8077"/>
                  </a:lnTo>
                  <a:lnTo>
                    <a:pt x="377" y="8161"/>
                  </a:lnTo>
                  <a:lnTo>
                    <a:pt x="586" y="8245"/>
                  </a:lnTo>
                  <a:lnTo>
                    <a:pt x="795" y="8286"/>
                  </a:lnTo>
                  <a:lnTo>
                    <a:pt x="1004" y="8286"/>
                  </a:lnTo>
                  <a:lnTo>
                    <a:pt x="1214" y="8245"/>
                  </a:lnTo>
                  <a:lnTo>
                    <a:pt x="1465" y="8161"/>
                  </a:lnTo>
                  <a:lnTo>
                    <a:pt x="1674" y="8077"/>
                  </a:lnTo>
                  <a:lnTo>
                    <a:pt x="1925" y="7826"/>
                  </a:lnTo>
                  <a:lnTo>
                    <a:pt x="2134" y="7575"/>
                  </a:lnTo>
                  <a:lnTo>
                    <a:pt x="2260" y="7324"/>
                  </a:lnTo>
                  <a:lnTo>
                    <a:pt x="2302" y="7031"/>
                  </a:lnTo>
                  <a:lnTo>
                    <a:pt x="23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60D77ECB-843C-F243-A926-C097E5F043FA}"/>
              </a:ext>
            </a:extLst>
          </p:cNvPr>
          <p:cNvSpPr txBox="1"/>
          <p:nvPr/>
        </p:nvSpPr>
        <p:spPr>
          <a:xfrm>
            <a:off x="1059049" y="874260"/>
            <a:ext cx="6716843" cy="3108543"/>
          </a:xfrm>
          <a:prstGeom prst="rect">
            <a:avLst/>
          </a:prstGeom>
          <a:noFill/>
        </p:spPr>
        <p:txBody>
          <a:bodyPr wrap="square" rtlCol="0">
            <a:spAutoFit/>
          </a:bodyPr>
          <a:lstStyle/>
          <a:p>
            <a:r>
              <a:rPr lang="en-US" dirty="0"/>
              <a:t>Because a song has a high number of samples and many swings, the first step is averaging, in which the average is found for every 20 samples and the value is allocated to the first sample, and the average value is assigned to the second sample for the next 20 samples. This will not only minimize the quantity of samples, but it will also improve the quality of the samples and also the swings will be removed.</a:t>
            </a:r>
          </a:p>
          <a:p>
            <a:endParaRPr lang="en-US" dirty="0"/>
          </a:p>
          <a:p>
            <a:r>
              <a:rPr lang="en-US" b="1" u="sng" dirty="0"/>
              <a:t>Effect of Averaging</a:t>
            </a:r>
          </a:p>
          <a:p>
            <a:endParaRPr lang="en-US" dirty="0"/>
          </a:p>
          <a:p>
            <a:r>
              <a:rPr lang="en-US" dirty="0"/>
              <a:t>When the signal decays slowly, the averaged signal becomes more dense. However, in the case of fast decaying signals, the averaged signal represents the original signal's </a:t>
            </a:r>
            <a:r>
              <a:rPr lang="en-US" dirty="0" err="1"/>
              <a:t>envelopd</a:t>
            </a:r>
            <a:r>
              <a:rPr lang="he-IL" dirty="0"/>
              <a:t>)</a:t>
            </a:r>
            <a:r>
              <a:rPr lang="en-US" dirty="0"/>
              <a:t>=in sound and music, an envelope describes how a sound changes over time)</a:t>
            </a:r>
          </a:p>
          <a:p>
            <a:endParaRPr lang="en-IL" dirty="0"/>
          </a:p>
        </p:txBody>
      </p:sp>
      <p:pic>
        <p:nvPicPr>
          <p:cNvPr id="2" name="fur_elise_done" descr="fur_elise_done">
            <a:hlinkClick r:id="" action="ppaction://media"/>
            <a:extLst>
              <a:ext uri="{FF2B5EF4-FFF2-40B4-BE49-F238E27FC236}">
                <a16:creationId xmlns:a16="http://schemas.microsoft.com/office/drawing/2014/main" id="{2D7F258C-0CF2-3C4B-BFA1-3A29F5EB42A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9049" y="3982803"/>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0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185B2F-DD7A-FD4E-9176-B1F5E4CF879D}"/>
              </a:ext>
            </a:extLst>
          </p:cNvPr>
          <p:cNvPicPr>
            <a:picLocks noChangeAspect="1"/>
          </p:cNvPicPr>
          <p:nvPr/>
        </p:nvPicPr>
        <p:blipFill>
          <a:blip r:embed="rId2"/>
          <a:stretch>
            <a:fillRect/>
          </a:stretch>
        </p:blipFill>
        <p:spPr>
          <a:xfrm>
            <a:off x="1363894" y="758757"/>
            <a:ext cx="5628471" cy="3314699"/>
          </a:xfrm>
          <a:prstGeom prst="rect">
            <a:avLst/>
          </a:prstGeom>
        </p:spPr>
      </p:pic>
    </p:spTree>
    <p:extLst>
      <p:ext uri="{BB962C8B-B14F-4D97-AF65-F5344CB8AC3E}">
        <p14:creationId xmlns:p14="http://schemas.microsoft.com/office/powerpoint/2010/main" val="12511282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50"/>
          <p:cNvSpPr txBox="1">
            <a:spLocks noGrp="1"/>
          </p:cNvSpPr>
          <p:nvPr>
            <p:ph type="title"/>
          </p:nvPr>
        </p:nvSpPr>
        <p:spPr>
          <a:xfrm>
            <a:off x="2588669" y="327538"/>
            <a:ext cx="3203643" cy="698178"/>
          </a:xfrm>
          <a:prstGeom prst="rect">
            <a:avLst/>
          </a:prstGeom>
        </p:spPr>
        <p:txBody>
          <a:bodyPr spcFirstLastPara="1" wrap="square" lIns="91425" tIns="91425" rIns="91425" bIns="91425" anchor="ctr" anchorCtr="0">
            <a:noAutofit/>
          </a:bodyPr>
          <a:lstStyle/>
          <a:p>
            <a:r>
              <a:rPr lang="en-US" dirty="0"/>
              <a:t>Thresholding</a:t>
            </a:r>
          </a:p>
        </p:txBody>
      </p:sp>
      <p:grpSp>
        <p:nvGrpSpPr>
          <p:cNvPr id="1001" name="Google Shape;1001;p50"/>
          <p:cNvGrpSpPr/>
          <p:nvPr/>
        </p:nvGrpSpPr>
        <p:grpSpPr>
          <a:xfrm>
            <a:off x="7643497" y="127113"/>
            <a:ext cx="925319" cy="933618"/>
            <a:chOff x="2585547" y="4125825"/>
            <a:chExt cx="925319" cy="933618"/>
          </a:xfrm>
        </p:grpSpPr>
        <p:sp>
          <p:nvSpPr>
            <p:cNvPr id="1002" name="Google Shape;1002;p50"/>
            <p:cNvSpPr/>
            <p:nvPr/>
          </p:nvSpPr>
          <p:spPr>
            <a:xfrm>
              <a:off x="2585547" y="4125825"/>
              <a:ext cx="925319" cy="933618"/>
            </a:xfrm>
            <a:custGeom>
              <a:avLst/>
              <a:gdLst/>
              <a:ahLst/>
              <a:cxnLst/>
              <a:rect l="l" t="t" r="r" b="b"/>
              <a:pathLst>
                <a:path w="32351"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0"/>
            <p:cNvSpPr/>
            <p:nvPr/>
          </p:nvSpPr>
          <p:spPr>
            <a:xfrm>
              <a:off x="2850337" y="4240633"/>
              <a:ext cx="348529" cy="674076"/>
            </a:xfrm>
            <a:custGeom>
              <a:avLst/>
              <a:gdLst/>
              <a:ahLst/>
              <a:cxnLst/>
              <a:rect l="l" t="t" r="r" b="b"/>
              <a:pathLst>
                <a:path w="3852" h="7450" extrusionOk="0">
                  <a:moveTo>
                    <a:pt x="1884" y="1"/>
                  </a:moveTo>
                  <a:lnTo>
                    <a:pt x="1884" y="5776"/>
                  </a:lnTo>
                  <a:lnTo>
                    <a:pt x="1759" y="5692"/>
                  </a:lnTo>
                  <a:lnTo>
                    <a:pt x="1591" y="5609"/>
                  </a:lnTo>
                  <a:lnTo>
                    <a:pt x="1466" y="5567"/>
                  </a:lnTo>
                  <a:lnTo>
                    <a:pt x="1131" y="5567"/>
                  </a:lnTo>
                  <a:lnTo>
                    <a:pt x="922" y="5609"/>
                  </a:lnTo>
                  <a:lnTo>
                    <a:pt x="754" y="5692"/>
                  </a:lnTo>
                  <a:lnTo>
                    <a:pt x="587" y="5776"/>
                  </a:lnTo>
                  <a:lnTo>
                    <a:pt x="419" y="5901"/>
                  </a:lnTo>
                  <a:lnTo>
                    <a:pt x="252" y="6069"/>
                  </a:lnTo>
                  <a:lnTo>
                    <a:pt x="126" y="6236"/>
                  </a:lnTo>
                  <a:lnTo>
                    <a:pt x="43" y="6404"/>
                  </a:lnTo>
                  <a:lnTo>
                    <a:pt x="1" y="6613"/>
                  </a:lnTo>
                  <a:lnTo>
                    <a:pt x="1" y="6780"/>
                  </a:lnTo>
                  <a:lnTo>
                    <a:pt x="43" y="6948"/>
                  </a:lnTo>
                  <a:lnTo>
                    <a:pt x="126" y="7115"/>
                  </a:lnTo>
                  <a:lnTo>
                    <a:pt x="210" y="7241"/>
                  </a:lnTo>
                  <a:lnTo>
                    <a:pt x="378" y="7366"/>
                  </a:lnTo>
                  <a:lnTo>
                    <a:pt x="545" y="7408"/>
                  </a:lnTo>
                  <a:lnTo>
                    <a:pt x="712" y="7450"/>
                  </a:lnTo>
                  <a:lnTo>
                    <a:pt x="922" y="7450"/>
                  </a:lnTo>
                  <a:lnTo>
                    <a:pt x="1131" y="7408"/>
                  </a:lnTo>
                  <a:lnTo>
                    <a:pt x="1298" y="7366"/>
                  </a:lnTo>
                  <a:lnTo>
                    <a:pt x="1508" y="7241"/>
                  </a:lnTo>
                  <a:lnTo>
                    <a:pt x="1759" y="7031"/>
                  </a:lnTo>
                  <a:lnTo>
                    <a:pt x="1926" y="6822"/>
                  </a:lnTo>
                  <a:lnTo>
                    <a:pt x="2052" y="6571"/>
                  </a:lnTo>
                  <a:lnTo>
                    <a:pt x="2093" y="6320"/>
                  </a:lnTo>
                  <a:lnTo>
                    <a:pt x="2093" y="2177"/>
                  </a:lnTo>
                  <a:lnTo>
                    <a:pt x="2345" y="2219"/>
                  </a:lnTo>
                  <a:lnTo>
                    <a:pt x="2679" y="2344"/>
                  </a:lnTo>
                  <a:lnTo>
                    <a:pt x="2889" y="2428"/>
                  </a:lnTo>
                  <a:lnTo>
                    <a:pt x="3056" y="2595"/>
                  </a:lnTo>
                  <a:lnTo>
                    <a:pt x="3181" y="2763"/>
                  </a:lnTo>
                  <a:lnTo>
                    <a:pt x="3307" y="2972"/>
                  </a:lnTo>
                  <a:lnTo>
                    <a:pt x="3433" y="3349"/>
                  </a:lnTo>
                  <a:lnTo>
                    <a:pt x="3516" y="3725"/>
                  </a:lnTo>
                  <a:lnTo>
                    <a:pt x="3516" y="4060"/>
                  </a:lnTo>
                  <a:lnTo>
                    <a:pt x="3474" y="4353"/>
                  </a:lnTo>
                  <a:lnTo>
                    <a:pt x="3433" y="4604"/>
                  </a:lnTo>
                  <a:lnTo>
                    <a:pt x="3349" y="4772"/>
                  </a:lnTo>
                  <a:lnTo>
                    <a:pt x="3307" y="4939"/>
                  </a:lnTo>
                  <a:lnTo>
                    <a:pt x="3433" y="5357"/>
                  </a:lnTo>
                  <a:lnTo>
                    <a:pt x="3516" y="5106"/>
                  </a:lnTo>
                  <a:lnTo>
                    <a:pt x="3642" y="4813"/>
                  </a:lnTo>
                  <a:lnTo>
                    <a:pt x="3767" y="4437"/>
                  </a:lnTo>
                  <a:lnTo>
                    <a:pt x="3809" y="4018"/>
                  </a:lnTo>
                  <a:lnTo>
                    <a:pt x="3851" y="3558"/>
                  </a:lnTo>
                  <a:lnTo>
                    <a:pt x="3809" y="3056"/>
                  </a:lnTo>
                  <a:lnTo>
                    <a:pt x="3767" y="2805"/>
                  </a:lnTo>
                  <a:lnTo>
                    <a:pt x="3684" y="2595"/>
                  </a:lnTo>
                  <a:lnTo>
                    <a:pt x="3433" y="2093"/>
                  </a:lnTo>
                  <a:lnTo>
                    <a:pt x="3181" y="1633"/>
                  </a:lnTo>
                  <a:lnTo>
                    <a:pt x="2679" y="796"/>
                  </a:lnTo>
                  <a:lnTo>
                    <a:pt x="2261" y="210"/>
                  </a:lnTo>
                  <a:lnTo>
                    <a:pt x="20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50"/>
          <p:cNvGrpSpPr/>
          <p:nvPr/>
        </p:nvGrpSpPr>
        <p:grpSpPr>
          <a:xfrm>
            <a:off x="8054952" y="4082738"/>
            <a:ext cx="925319" cy="933618"/>
            <a:chOff x="1660252" y="4125825"/>
            <a:chExt cx="925319" cy="933618"/>
          </a:xfrm>
        </p:grpSpPr>
        <p:sp>
          <p:nvSpPr>
            <p:cNvPr id="1005" name="Google Shape;1005;p50"/>
            <p:cNvSpPr/>
            <p:nvPr/>
          </p:nvSpPr>
          <p:spPr>
            <a:xfrm>
              <a:off x="1660252" y="4125825"/>
              <a:ext cx="925319" cy="933618"/>
            </a:xfrm>
            <a:custGeom>
              <a:avLst/>
              <a:gdLst/>
              <a:ahLst/>
              <a:cxnLst/>
              <a:rect l="l" t="t" r="r" b="b"/>
              <a:pathLst>
                <a:path w="32351" h="32644" extrusionOk="0">
                  <a:moveTo>
                    <a:pt x="0" y="1"/>
                  </a:moveTo>
                  <a:lnTo>
                    <a:pt x="0" y="32644"/>
                  </a:lnTo>
                  <a:lnTo>
                    <a:pt x="32350" y="32644"/>
                  </a:lnTo>
                  <a:lnTo>
                    <a:pt x="323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0"/>
            <p:cNvSpPr/>
            <p:nvPr/>
          </p:nvSpPr>
          <p:spPr>
            <a:xfrm>
              <a:off x="2007713" y="4256425"/>
              <a:ext cx="187262" cy="674085"/>
            </a:xfrm>
            <a:custGeom>
              <a:avLst/>
              <a:gdLst/>
              <a:ahLst/>
              <a:cxnLst/>
              <a:rect l="l" t="t" r="r" b="b"/>
              <a:pathLst>
                <a:path w="2302" h="8287" extrusionOk="0">
                  <a:moveTo>
                    <a:pt x="2051" y="0"/>
                  </a:moveTo>
                  <a:lnTo>
                    <a:pt x="2051" y="6445"/>
                  </a:lnTo>
                  <a:lnTo>
                    <a:pt x="1925" y="6320"/>
                  </a:lnTo>
                  <a:lnTo>
                    <a:pt x="1758" y="6236"/>
                  </a:lnTo>
                  <a:lnTo>
                    <a:pt x="1590" y="6194"/>
                  </a:lnTo>
                  <a:lnTo>
                    <a:pt x="1214" y="6194"/>
                  </a:lnTo>
                  <a:lnTo>
                    <a:pt x="1004" y="6236"/>
                  </a:lnTo>
                  <a:lnTo>
                    <a:pt x="837" y="6320"/>
                  </a:lnTo>
                  <a:lnTo>
                    <a:pt x="628" y="6445"/>
                  </a:lnTo>
                  <a:lnTo>
                    <a:pt x="419" y="6571"/>
                  </a:lnTo>
                  <a:lnTo>
                    <a:pt x="251" y="6738"/>
                  </a:lnTo>
                  <a:lnTo>
                    <a:pt x="126" y="6947"/>
                  </a:lnTo>
                  <a:lnTo>
                    <a:pt x="42" y="7156"/>
                  </a:lnTo>
                  <a:lnTo>
                    <a:pt x="0" y="7324"/>
                  </a:lnTo>
                  <a:lnTo>
                    <a:pt x="0" y="7533"/>
                  </a:lnTo>
                  <a:lnTo>
                    <a:pt x="42" y="7742"/>
                  </a:lnTo>
                  <a:lnTo>
                    <a:pt x="126" y="7910"/>
                  </a:lnTo>
                  <a:lnTo>
                    <a:pt x="251" y="8077"/>
                  </a:lnTo>
                  <a:lnTo>
                    <a:pt x="377" y="8161"/>
                  </a:lnTo>
                  <a:lnTo>
                    <a:pt x="586" y="8245"/>
                  </a:lnTo>
                  <a:lnTo>
                    <a:pt x="795" y="8286"/>
                  </a:lnTo>
                  <a:lnTo>
                    <a:pt x="1004" y="8286"/>
                  </a:lnTo>
                  <a:lnTo>
                    <a:pt x="1214" y="8245"/>
                  </a:lnTo>
                  <a:lnTo>
                    <a:pt x="1465" y="8161"/>
                  </a:lnTo>
                  <a:lnTo>
                    <a:pt x="1674" y="8077"/>
                  </a:lnTo>
                  <a:lnTo>
                    <a:pt x="1925" y="7826"/>
                  </a:lnTo>
                  <a:lnTo>
                    <a:pt x="2134" y="7575"/>
                  </a:lnTo>
                  <a:lnTo>
                    <a:pt x="2260" y="7324"/>
                  </a:lnTo>
                  <a:lnTo>
                    <a:pt x="2302" y="7031"/>
                  </a:lnTo>
                  <a:lnTo>
                    <a:pt x="23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60D77ECB-843C-F243-A926-C097E5F043FA}"/>
              </a:ext>
            </a:extLst>
          </p:cNvPr>
          <p:cNvSpPr txBox="1"/>
          <p:nvPr/>
        </p:nvSpPr>
        <p:spPr>
          <a:xfrm>
            <a:off x="1059047" y="1243911"/>
            <a:ext cx="6716843" cy="2893100"/>
          </a:xfrm>
          <a:prstGeom prst="rect">
            <a:avLst/>
          </a:prstGeom>
          <a:noFill/>
        </p:spPr>
        <p:txBody>
          <a:bodyPr wrap="square" rtlCol="0">
            <a:spAutoFit/>
          </a:bodyPr>
          <a:lstStyle/>
          <a:p>
            <a:r>
              <a:rPr lang="en-US" dirty="0"/>
              <a:t>Constant Thresholding : After averaging we need to detect the peaks from the averaged signal. As the name suggests, in constant thresholding one optimum value is decided for which we are able to get maximum number of peaks.</a:t>
            </a:r>
          </a:p>
          <a:p>
            <a:endParaRPr lang="en-US" dirty="0"/>
          </a:p>
          <a:p>
            <a:r>
              <a:rPr lang="en-US" dirty="0"/>
              <a:t>Adaptive Thresholding : There are the possibilities when we take some constant threshold value, for some notes it may be higher than the maximum value of the note and for some notes it is low enough such that two peaks of the note get merged and only one peak (one note) could be detected. To overcome this problem the concept of adaptive thresholding came into picture.</a:t>
            </a:r>
          </a:p>
          <a:p>
            <a:r>
              <a:rPr lang="en-US" dirty="0"/>
              <a:t>But, even in adaptive thresholding one problem is, when there is long silence between two notes, the threshold value for the silence will be very low that supposed to be discarded</a:t>
            </a:r>
          </a:p>
          <a:p>
            <a:endParaRPr lang="en-US" dirty="0"/>
          </a:p>
        </p:txBody>
      </p:sp>
      <p:pic>
        <p:nvPicPr>
          <p:cNvPr id="2" name="FurElise_Slow_after_threshold.wav" descr="FurElise_Slow_after_threshold.wav">
            <a:hlinkClick r:id="" action="ppaction://media"/>
            <a:extLst>
              <a:ext uri="{FF2B5EF4-FFF2-40B4-BE49-F238E27FC236}">
                <a16:creationId xmlns:a16="http://schemas.microsoft.com/office/drawing/2014/main" id="{B52AE8F8-E980-484F-8BFF-DCDD0888F0B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9047" y="3806938"/>
            <a:ext cx="812800" cy="812800"/>
          </a:xfrm>
          <a:prstGeom prst="rect">
            <a:avLst/>
          </a:prstGeom>
        </p:spPr>
      </p:pic>
    </p:spTree>
    <p:extLst>
      <p:ext uri="{BB962C8B-B14F-4D97-AF65-F5344CB8AC3E}">
        <p14:creationId xmlns:p14="http://schemas.microsoft.com/office/powerpoint/2010/main" val="2392415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26067C3-B4ED-2B4E-8773-0C903E57E7EC}"/>
              </a:ext>
            </a:extLst>
          </p:cNvPr>
          <p:cNvPicPr>
            <a:picLocks noChangeAspect="1"/>
          </p:cNvPicPr>
          <p:nvPr/>
        </p:nvPicPr>
        <p:blipFill>
          <a:blip r:embed="rId2"/>
          <a:stretch>
            <a:fillRect/>
          </a:stretch>
        </p:blipFill>
        <p:spPr>
          <a:xfrm>
            <a:off x="5570172" y="0"/>
            <a:ext cx="3450611" cy="5143500"/>
          </a:xfrm>
          <a:prstGeom prst="rect">
            <a:avLst/>
          </a:prstGeom>
        </p:spPr>
      </p:pic>
      <p:sp>
        <p:nvSpPr>
          <p:cNvPr id="9" name="TextBox 8">
            <a:extLst>
              <a:ext uri="{FF2B5EF4-FFF2-40B4-BE49-F238E27FC236}">
                <a16:creationId xmlns:a16="http://schemas.microsoft.com/office/drawing/2014/main" id="{B2C77B54-1B79-674B-AC18-5D7DAF0E806A}"/>
              </a:ext>
            </a:extLst>
          </p:cNvPr>
          <p:cNvSpPr txBox="1"/>
          <p:nvPr/>
        </p:nvSpPr>
        <p:spPr>
          <a:xfrm>
            <a:off x="369650" y="2048530"/>
            <a:ext cx="4592924" cy="523220"/>
          </a:xfrm>
          <a:prstGeom prst="rect">
            <a:avLst/>
          </a:prstGeom>
          <a:noFill/>
        </p:spPr>
        <p:txBody>
          <a:bodyPr wrap="none" rtlCol="0">
            <a:spAutoFit/>
          </a:bodyPr>
          <a:lstStyle/>
          <a:p>
            <a:r>
              <a:rPr lang="en-US" dirty="0"/>
              <a:t>I</a:t>
            </a:r>
            <a:r>
              <a:rPr lang="en-IL" dirty="0"/>
              <a:t> used:</a:t>
            </a:r>
            <a:r>
              <a:rPr lang="en-US" dirty="0"/>
              <a:t> thresh = 5*median(abs(</a:t>
            </a:r>
            <a:r>
              <a:rPr lang="en-US" dirty="0" err="1"/>
              <a:t>y_avg</a:t>
            </a:r>
            <a:r>
              <a:rPr lang="en-US" dirty="0"/>
              <a:t>(max(1,i-5000):</a:t>
            </a:r>
            <a:r>
              <a:rPr lang="en-US" dirty="0" err="1"/>
              <a:t>i</a:t>
            </a:r>
            <a:r>
              <a:rPr lang="en-US" dirty="0"/>
              <a:t>)))</a:t>
            </a:r>
          </a:p>
          <a:p>
            <a:endParaRPr lang="en-IL" dirty="0"/>
          </a:p>
        </p:txBody>
      </p:sp>
    </p:spTree>
    <p:extLst>
      <p:ext uri="{BB962C8B-B14F-4D97-AF65-F5344CB8AC3E}">
        <p14:creationId xmlns:p14="http://schemas.microsoft.com/office/powerpoint/2010/main" val="13633188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dirty="0"/>
              <a:t>Width Selection for Finding instant and the result</a:t>
            </a:r>
          </a:p>
        </p:txBody>
      </p:sp>
      <p:sp>
        <p:nvSpPr>
          <p:cNvPr id="10" name="TextBox 9">
            <a:extLst>
              <a:ext uri="{FF2B5EF4-FFF2-40B4-BE49-F238E27FC236}">
                <a16:creationId xmlns:a16="http://schemas.microsoft.com/office/drawing/2014/main" id="{3178DB07-97FB-FE49-BB28-E86682F483D6}"/>
              </a:ext>
            </a:extLst>
          </p:cNvPr>
          <p:cNvSpPr txBox="1"/>
          <p:nvPr/>
        </p:nvSpPr>
        <p:spPr>
          <a:xfrm>
            <a:off x="436519" y="1793034"/>
            <a:ext cx="8270962" cy="2246769"/>
          </a:xfrm>
          <a:prstGeom prst="rect">
            <a:avLst/>
          </a:prstGeom>
          <a:noFill/>
        </p:spPr>
        <p:txBody>
          <a:bodyPr wrap="square" rtlCol="0">
            <a:spAutoFit/>
          </a:bodyPr>
          <a:lstStyle/>
          <a:p>
            <a:r>
              <a:rPr lang="en-US" dirty="0"/>
              <a:t>Once the thresholding is done, our aim is to detect the occurrences of the peaks from the signal we get</a:t>
            </a:r>
          </a:p>
          <a:p>
            <a:r>
              <a:rPr lang="en-US" dirty="0"/>
              <a:t>after thresholding.</a:t>
            </a:r>
          </a:p>
          <a:p>
            <a:r>
              <a:rPr lang="en-US" dirty="0"/>
              <a:t>The width of the window contains all zeroes is selected on the basis of worst case scenario. For our</a:t>
            </a:r>
          </a:p>
          <a:p>
            <a:r>
              <a:rPr lang="en-US" dirty="0"/>
              <a:t>song it is found as 20, so the width was chosen as 20 for safety. The worst case depends on the speed for a given sampling frequency. For slow songs it is more and for faster one it is less.</a:t>
            </a:r>
          </a:p>
          <a:p>
            <a:r>
              <a:rPr lang="en-US" dirty="0"/>
              <a:t>After this process we pad with zero and running FFT, then we take the index of the max element we found on FFT on abs values, these is our freq ,by using the table of frequencies from Wiki we switch the freq with the corresponding note by taking the natural log of this freq then multiply by constant and finally , we get the note.</a:t>
            </a:r>
          </a:p>
          <a:p>
            <a:endParaRPr lang="en-IL" dirty="0"/>
          </a:p>
        </p:txBody>
      </p:sp>
      <p:pic>
        <p:nvPicPr>
          <p:cNvPr id="7" name="Picture 6">
            <a:extLst>
              <a:ext uri="{FF2B5EF4-FFF2-40B4-BE49-F238E27FC236}">
                <a16:creationId xmlns:a16="http://schemas.microsoft.com/office/drawing/2014/main" id="{72D520E6-D9D2-E944-BB9D-B0E8334A80F5}"/>
              </a:ext>
            </a:extLst>
          </p:cNvPr>
          <p:cNvPicPr>
            <a:picLocks noChangeAspect="1"/>
          </p:cNvPicPr>
          <p:nvPr/>
        </p:nvPicPr>
        <p:blipFill>
          <a:blip r:embed="rId5"/>
          <a:stretch>
            <a:fillRect/>
          </a:stretch>
        </p:blipFill>
        <p:spPr>
          <a:xfrm>
            <a:off x="5955453" y="3717971"/>
            <a:ext cx="1644227" cy="1166871"/>
          </a:xfrm>
          <a:prstGeom prst="rect">
            <a:avLst/>
          </a:prstGeom>
        </p:spPr>
      </p:pic>
      <p:pic>
        <p:nvPicPr>
          <p:cNvPr id="9" name="Picture 8">
            <a:extLst>
              <a:ext uri="{FF2B5EF4-FFF2-40B4-BE49-F238E27FC236}">
                <a16:creationId xmlns:a16="http://schemas.microsoft.com/office/drawing/2014/main" id="{CD202CB1-84A0-6241-AECD-B97F3C3C35A9}"/>
              </a:ext>
            </a:extLst>
          </p:cNvPr>
          <p:cNvPicPr>
            <a:picLocks noChangeAspect="1"/>
          </p:cNvPicPr>
          <p:nvPr/>
        </p:nvPicPr>
        <p:blipFill>
          <a:blip r:embed="rId6"/>
          <a:stretch>
            <a:fillRect/>
          </a:stretch>
        </p:blipFill>
        <p:spPr>
          <a:xfrm>
            <a:off x="3961726" y="3717971"/>
            <a:ext cx="1600028" cy="1166871"/>
          </a:xfrm>
          <a:prstGeom prst="rect">
            <a:avLst/>
          </a:prstGeom>
        </p:spPr>
      </p:pic>
      <p:pic>
        <p:nvPicPr>
          <p:cNvPr id="3" name="fur_elise_done" descr="fur_elise_done">
            <a:hlinkClick r:id="" action="ppaction://media"/>
            <a:extLst>
              <a:ext uri="{FF2B5EF4-FFF2-40B4-BE49-F238E27FC236}">
                <a16:creationId xmlns:a16="http://schemas.microsoft.com/office/drawing/2014/main" id="{6B4E599C-ED5B-434D-A840-11E4D808490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544320" y="3895006"/>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41"/>
          <p:cNvSpPr txBox="1">
            <a:spLocks noGrp="1"/>
          </p:cNvSpPr>
          <p:nvPr>
            <p:ph type="title" idx="13"/>
          </p:nvPr>
        </p:nvSpPr>
        <p:spPr>
          <a:xfrm>
            <a:off x="874125" y="3153175"/>
            <a:ext cx="1048200" cy="10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63" name="Google Shape;763;p41"/>
          <p:cNvSpPr txBox="1">
            <a:spLocks noGrp="1"/>
          </p:cNvSpPr>
          <p:nvPr>
            <p:ph type="title" idx="9"/>
          </p:nvPr>
        </p:nvSpPr>
        <p:spPr>
          <a:xfrm>
            <a:off x="874125" y="1673675"/>
            <a:ext cx="1048200" cy="10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64" name="Google Shape;764;p41"/>
          <p:cNvSpPr txBox="1">
            <a:spLocks noGrp="1"/>
          </p:cNvSpPr>
          <p:nvPr>
            <p:ph type="title" idx="14"/>
          </p:nvPr>
        </p:nvSpPr>
        <p:spPr>
          <a:xfrm>
            <a:off x="4724300" y="1673675"/>
            <a:ext cx="1048200" cy="10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65" name="Google Shape;765;p41"/>
          <p:cNvSpPr txBox="1">
            <a:spLocks noGrp="1"/>
          </p:cNvSpPr>
          <p:nvPr>
            <p:ph type="title" idx="15"/>
          </p:nvPr>
        </p:nvSpPr>
        <p:spPr>
          <a:xfrm>
            <a:off x="4724300" y="3153175"/>
            <a:ext cx="1048200" cy="10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66" name="Google Shape;766;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767" name="Google Shape;767;p41"/>
          <p:cNvSpPr txBox="1">
            <a:spLocks noGrp="1"/>
          </p:cNvSpPr>
          <p:nvPr>
            <p:ph type="title" idx="2"/>
          </p:nvPr>
        </p:nvSpPr>
        <p:spPr>
          <a:xfrm>
            <a:off x="2069613" y="1663562"/>
            <a:ext cx="23055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Overview</a:t>
            </a:r>
            <a:endParaRPr dirty="0"/>
          </a:p>
        </p:txBody>
      </p:sp>
      <p:sp>
        <p:nvSpPr>
          <p:cNvPr id="768" name="Google Shape;768;p41"/>
          <p:cNvSpPr txBox="1">
            <a:spLocks noGrp="1"/>
          </p:cNvSpPr>
          <p:nvPr>
            <p:ph type="subTitle" idx="1"/>
          </p:nvPr>
        </p:nvSpPr>
        <p:spPr>
          <a:xfrm>
            <a:off x="2069613" y="2191262"/>
            <a:ext cx="2305500" cy="52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Main goals and faces</a:t>
            </a:r>
            <a:endParaRPr dirty="0"/>
          </a:p>
        </p:txBody>
      </p:sp>
      <p:sp>
        <p:nvSpPr>
          <p:cNvPr id="769" name="Google Shape;769;p41"/>
          <p:cNvSpPr txBox="1">
            <a:spLocks noGrp="1"/>
          </p:cNvSpPr>
          <p:nvPr>
            <p:ph type="title" idx="3"/>
          </p:nvPr>
        </p:nvSpPr>
        <p:spPr>
          <a:xfrm>
            <a:off x="5922982" y="1663562"/>
            <a:ext cx="2305500" cy="527700"/>
          </a:xfrm>
          <a:prstGeom prst="rect">
            <a:avLst/>
          </a:prstGeom>
        </p:spPr>
        <p:txBody>
          <a:bodyPr spcFirstLastPara="1" wrap="square" lIns="91425" tIns="91425" rIns="91425" bIns="91425" anchor="ctr" anchorCtr="0">
            <a:noAutofit/>
          </a:bodyPr>
          <a:lstStyle/>
          <a:p>
            <a:pPr marL="0" marR="0" lvl="0" indent="0" algn="l" rtl="1">
              <a:lnSpc>
                <a:spcPct val="100000"/>
              </a:lnSpc>
              <a:spcBef>
                <a:spcPts val="0"/>
              </a:spcBef>
              <a:spcAft>
                <a:spcPts val="0"/>
              </a:spcAft>
              <a:buClr>
                <a:schemeClr val="dk1"/>
              </a:buClr>
              <a:buSzPts val="2400"/>
              <a:buFont typeface="Gorditas"/>
              <a:buNone/>
            </a:pPr>
            <a:r>
              <a:rPr lang="en-US" dirty="0"/>
              <a:t>Findings</a:t>
            </a:r>
            <a:endParaRPr dirty="0"/>
          </a:p>
        </p:txBody>
      </p:sp>
      <p:sp>
        <p:nvSpPr>
          <p:cNvPr id="770" name="Google Shape;770;p41"/>
          <p:cNvSpPr txBox="1">
            <a:spLocks noGrp="1"/>
          </p:cNvSpPr>
          <p:nvPr>
            <p:ph type="subTitle" idx="4"/>
          </p:nvPr>
        </p:nvSpPr>
        <p:spPr>
          <a:xfrm>
            <a:off x="5922982" y="2191261"/>
            <a:ext cx="2942048" cy="760977"/>
          </a:xfrm>
          <a:prstGeom prst="rect">
            <a:avLst/>
          </a:prstGeom>
        </p:spPr>
        <p:txBody>
          <a:bodyPr spcFirstLastPara="1" wrap="square" lIns="91425" tIns="91425" rIns="91425" bIns="91425" anchor="ctr" anchorCtr="0">
            <a:noAutofit/>
          </a:bodyPr>
          <a:lstStyle/>
          <a:p>
            <a:pPr marL="0" lvl="0" indent="0"/>
            <a:r>
              <a:rPr lang="en-US" dirty="0"/>
              <a:t>While working on the project, I came across a few things that I thought were fascinating.</a:t>
            </a:r>
            <a:endParaRPr dirty="0"/>
          </a:p>
        </p:txBody>
      </p:sp>
      <p:sp>
        <p:nvSpPr>
          <p:cNvPr id="771" name="Google Shape;771;p41"/>
          <p:cNvSpPr txBox="1">
            <a:spLocks noGrp="1"/>
          </p:cNvSpPr>
          <p:nvPr>
            <p:ph type="title" idx="5"/>
          </p:nvPr>
        </p:nvSpPr>
        <p:spPr>
          <a:xfrm>
            <a:off x="2069612" y="3137851"/>
            <a:ext cx="2654687" cy="527700"/>
          </a:xfrm>
          <a:prstGeom prst="rect">
            <a:avLst/>
          </a:prstGeom>
        </p:spPr>
        <p:txBody>
          <a:bodyPr spcFirstLastPara="1" wrap="square" lIns="91425" tIns="91425" rIns="91425" bIns="91425" anchor="ctr" anchorCtr="0">
            <a:noAutofit/>
          </a:bodyPr>
          <a:lstStyle/>
          <a:p>
            <a:pPr lvl="0"/>
            <a:r>
              <a:rPr lang="en-US" dirty="0"/>
              <a:t>The Procedure</a:t>
            </a:r>
            <a:endParaRPr dirty="0"/>
          </a:p>
        </p:txBody>
      </p:sp>
      <p:sp>
        <p:nvSpPr>
          <p:cNvPr id="772" name="Google Shape;772;p41"/>
          <p:cNvSpPr txBox="1">
            <a:spLocks noGrp="1"/>
          </p:cNvSpPr>
          <p:nvPr>
            <p:ph type="subTitle" idx="6"/>
          </p:nvPr>
        </p:nvSpPr>
        <p:spPr>
          <a:xfrm>
            <a:off x="2069613" y="3665562"/>
            <a:ext cx="2305500" cy="52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 how we going to do it?</a:t>
            </a:r>
            <a:endParaRPr dirty="0"/>
          </a:p>
        </p:txBody>
      </p:sp>
      <p:sp>
        <p:nvSpPr>
          <p:cNvPr id="773" name="Google Shape;773;p41"/>
          <p:cNvSpPr txBox="1">
            <a:spLocks noGrp="1"/>
          </p:cNvSpPr>
          <p:nvPr>
            <p:ph type="title" idx="7"/>
          </p:nvPr>
        </p:nvSpPr>
        <p:spPr>
          <a:xfrm>
            <a:off x="5922982" y="3137851"/>
            <a:ext cx="23055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a:t>
            </a:r>
            <a:endParaRPr dirty="0"/>
          </a:p>
        </p:txBody>
      </p:sp>
      <p:sp>
        <p:nvSpPr>
          <p:cNvPr id="774" name="Google Shape;774;p41"/>
          <p:cNvSpPr txBox="1">
            <a:spLocks noGrp="1"/>
          </p:cNvSpPr>
          <p:nvPr>
            <p:ph type="subTitle" idx="8"/>
          </p:nvPr>
        </p:nvSpPr>
        <p:spPr>
          <a:xfrm>
            <a:off x="5922983" y="3665562"/>
            <a:ext cx="2305500" cy="52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final</a:t>
            </a:r>
            <a:r>
              <a:rPr lang="en" dirty="0"/>
              <a:t> thoughts</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45"/>
          <p:cNvSpPr/>
          <p:nvPr/>
        </p:nvSpPr>
        <p:spPr>
          <a:xfrm>
            <a:off x="5310828" y="3866289"/>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5"/>
          <p:cNvSpPr/>
          <p:nvPr/>
        </p:nvSpPr>
        <p:spPr>
          <a:xfrm>
            <a:off x="5310828" y="2578100"/>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5"/>
          <p:cNvSpPr/>
          <p:nvPr/>
        </p:nvSpPr>
        <p:spPr>
          <a:xfrm>
            <a:off x="658913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5"/>
          <p:cNvSpPr/>
          <p:nvPr/>
        </p:nvSpPr>
        <p:spPr>
          <a:xfrm>
            <a:off x="5310729" y="44"/>
            <a:ext cx="1278318" cy="2578117"/>
          </a:xfrm>
          <a:custGeom>
            <a:avLst/>
            <a:gdLst/>
            <a:ahLst/>
            <a:cxnLst/>
            <a:rect l="l" t="t" r="r" b="b"/>
            <a:pathLst>
              <a:path w="36871" h="65244" extrusionOk="0">
                <a:moveTo>
                  <a:pt x="1" y="0"/>
                </a:moveTo>
                <a:lnTo>
                  <a:pt x="1" y="65244"/>
                </a:lnTo>
                <a:lnTo>
                  <a:pt x="36870" y="65244"/>
                </a:lnTo>
                <a:lnTo>
                  <a:pt x="368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5"/>
          <p:cNvSpPr/>
          <p:nvPr/>
        </p:nvSpPr>
        <p:spPr>
          <a:xfrm>
            <a:off x="6589039" y="1288233"/>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5"/>
          <p:cNvSpPr/>
          <p:nvPr/>
        </p:nvSpPr>
        <p:spPr>
          <a:xfrm>
            <a:off x="7865589" y="1288233"/>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5"/>
          <p:cNvSpPr/>
          <p:nvPr/>
        </p:nvSpPr>
        <p:spPr>
          <a:xfrm>
            <a:off x="7865589" y="44"/>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5"/>
          <p:cNvSpPr/>
          <p:nvPr/>
        </p:nvSpPr>
        <p:spPr>
          <a:xfrm>
            <a:off x="6589039" y="44"/>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5"/>
          <p:cNvSpPr/>
          <p:nvPr/>
        </p:nvSpPr>
        <p:spPr>
          <a:xfrm>
            <a:off x="786568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5"/>
          <p:cNvSpPr/>
          <p:nvPr/>
        </p:nvSpPr>
        <p:spPr>
          <a:xfrm>
            <a:off x="786568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5"/>
          <p:cNvSpPr/>
          <p:nvPr/>
        </p:nvSpPr>
        <p:spPr>
          <a:xfrm>
            <a:off x="658913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5"/>
          <p:cNvSpPr txBox="1">
            <a:spLocks noGrp="1"/>
          </p:cNvSpPr>
          <p:nvPr>
            <p:ph type="title"/>
          </p:nvPr>
        </p:nvSpPr>
        <p:spPr>
          <a:xfrm>
            <a:off x="430824" y="1945628"/>
            <a:ext cx="4443484" cy="1915500"/>
          </a:xfrm>
          <a:prstGeom prst="rect">
            <a:avLst/>
          </a:prstGeom>
        </p:spPr>
        <p:txBody>
          <a:bodyPr spcFirstLastPara="1" wrap="square" lIns="91425" tIns="91425" rIns="91425" bIns="91425" anchor="ctr" anchorCtr="0">
            <a:noAutofit/>
          </a:bodyPr>
          <a:lstStyle/>
          <a:p>
            <a:pPr lvl="0" rtl="1">
              <a:buSzPts val="2400"/>
            </a:pPr>
            <a:r>
              <a:rPr lang="en" dirty="0"/>
              <a:t>Conclusions</a:t>
            </a:r>
            <a:endParaRPr lang="en-US" dirty="0"/>
          </a:p>
        </p:txBody>
      </p:sp>
      <p:sp>
        <p:nvSpPr>
          <p:cNvPr id="849" name="Google Shape;849;p45"/>
          <p:cNvSpPr txBox="1">
            <a:spLocks noGrp="1"/>
          </p:cNvSpPr>
          <p:nvPr>
            <p:ph type="title" idx="2"/>
          </p:nvPr>
        </p:nvSpPr>
        <p:spPr>
          <a:xfrm>
            <a:off x="558332" y="789137"/>
            <a:ext cx="1156500" cy="106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851" name="Google Shape;851;p45"/>
          <p:cNvSpPr/>
          <p:nvPr/>
        </p:nvSpPr>
        <p:spPr>
          <a:xfrm>
            <a:off x="5730873" y="4112705"/>
            <a:ext cx="286128" cy="762402"/>
          </a:xfrm>
          <a:custGeom>
            <a:avLst/>
            <a:gdLst/>
            <a:ahLst/>
            <a:cxnLst/>
            <a:rect l="l" t="t" r="r" b="b"/>
            <a:pathLst>
              <a:path w="7241" h="19294" extrusionOk="0">
                <a:moveTo>
                  <a:pt x="4813" y="15192"/>
                </a:moveTo>
                <a:lnTo>
                  <a:pt x="5231" y="15234"/>
                </a:lnTo>
                <a:lnTo>
                  <a:pt x="5608" y="15317"/>
                </a:lnTo>
                <a:lnTo>
                  <a:pt x="5901" y="15443"/>
                </a:lnTo>
                <a:lnTo>
                  <a:pt x="6027" y="15569"/>
                </a:lnTo>
                <a:lnTo>
                  <a:pt x="6110" y="15652"/>
                </a:lnTo>
                <a:lnTo>
                  <a:pt x="6194" y="15778"/>
                </a:lnTo>
                <a:lnTo>
                  <a:pt x="6194" y="15903"/>
                </a:lnTo>
                <a:lnTo>
                  <a:pt x="6236" y="16029"/>
                </a:lnTo>
                <a:lnTo>
                  <a:pt x="6194" y="16196"/>
                </a:lnTo>
                <a:lnTo>
                  <a:pt x="6110" y="16489"/>
                </a:lnTo>
                <a:lnTo>
                  <a:pt x="5901" y="16782"/>
                </a:lnTo>
                <a:lnTo>
                  <a:pt x="5608" y="17075"/>
                </a:lnTo>
                <a:lnTo>
                  <a:pt x="5231" y="17368"/>
                </a:lnTo>
                <a:lnTo>
                  <a:pt x="4813" y="17661"/>
                </a:lnTo>
                <a:lnTo>
                  <a:pt x="4311" y="17870"/>
                </a:lnTo>
                <a:lnTo>
                  <a:pt x="3767" y="18080"/>
                </a:lnTo>
                <a:lnTo>
                  <a:pt x="3223" y="18247"/>
                </a:lnTo>
                <a:lnTo>
                  <a:pt x="2720" y="18331"/>
                </a:lnTo>
                <a:lnTo>
                  <a:pt x="2260" y="18373"/>
                </a:lnTo>
                <a:lnTo>
                  <a:pt x="1842" y="18331"/>
                </a:lnTo>
                <a:lnTo>
                  <a:pt x="1465" y="18247"/>
                </a:lnTo>
                <a:lnTo>
                  <a:pt x="1172" y="18121"/>
                </a:lnTo>
                <a:lnTo>
                  <a:pt x="1046" y="17996"/>
                </a:lnTo>
                <a:lnTo>
                  <a:pt x="963" y="17912"/>
                </a:lnTo>
                <a:lnTo>
                  <a:pt x="879" y="17787"/>
                </a:lnTo>
                <a:lnTo>
                  <a:pt x="879" y="17661"/>
                </a:lnTo>
                <a:lnTo>
                  <a:pt x="837" y="17536"/>
                </a:lnTo>
                <a:lnTo>
                  <a:pt x="879" y="17368"/>
                </a:lnTo>
                <a:lnTo>
                  <a:pt x="963" y="17075"/>
                </a:lnTo>
                <a:lnTo>
                  <a:pt x="1172" y="16782"/>
                </a:lnTo>
                <a:lnTo>
                  <a:pt x="1465" y="16489"/>
                </a:lnTo>
                <a:lnTo>
                  <a:pt x="1842" y="16196"/>
                </a:lnTo>
                <a:lnTo>
                  <a:pt x="2260" y="15903"/>
                </a:lnTo>
                <a:lnTo>
                  <a:pt x="2762" y="15652"/>
                </a:lnTo>
                <a:lnTo>
                  <a:pt x="3306" y="15485"/>
                </a:lnTo>
                <a:lnTo>
                  <a:pt x="3850" y="15317"/>
                </a:lnTo>
                <a:lnTo>
                  <a:pt x="4353" y="15234"/>
                </a:lnTo>
                <a:lnTo>
                  <a:pt x="4813" y="15192"/>
                </a:lnTo>
                <a:close/>
                <a:moveTo>
                  <a:pt x="6236" y="1"/>
                </a:moveTo>
                <a:lnTo>
                  <a:pt x="6236" y="14857"/>
                </a:lnTo>
                <a:lnTo>
                  <a:pt x="5817" y="14606"/>
                </a:lnTo>
                <a:lnTo>
                  <a:pt x="5399" y="14439"/>
                </a:lnTo>
                <a:lnTo>
                  <a:pt x="4897" y="14313"/>
                </a:lnTo>
                <a:lnTo>
                  <a:pt x="4353" y="14271"/>
                </a:lnTo>
                <a:lnTo>
                  <a:pt x="3808" y="14271"/>
                </a:lnTo>
                <a:lnTo>
                  <a:pt x="3223" y="14355"/>
                </a:lnTo>
                <a:lnTo>
                  <a:pt x="2679" y="14522"/>
                </a:lnTo>
                <a:lnTo>
                  <a:pt x="2134" y="14732"/>
                </a:lnTo>
                <a:lnTo>
                  <a:pt x="1800" y="14857"/>
                </a:lnTo>
                <a:lnTo>
                  <a:pt x="1507" y="15025"/>
                </a:lnTo>
                <a:lnTo>
                  <a:pt x="1214" y="15234"/>
                </a:lnTo>
                <a:lnTo>
                  <a:pt x="963" y="15401"/>
                </a:lnTo>
                <a:lnTo>
                  <a:pt x="753" y="15652"/>
                </a:lnTo>
                <a:lnTo>
                  <a:pt x="544" y="15862"/>
                </a:lnTo>
                <a:lnTo>
                  <a:pt x="377" y="16071"/>
                </a:lnTo>
                <a:lnTo>
                  <a:pt x="251" y="16322"/>
                </a:lnTo>
                <a:lnTo>
                  <a:pt x="126" y="16531"/>
                </a:lnTo>
                <a:lnTo>
                  <a:pt x="42" y="16782"/>
                </a:lnTo>
                <a:lnTo>
                  <a:pt x="0" y="17033"/>
                </a:lnTo>
                <a:lnTo>
                  <a:pt x="0" y="17284"/>
                </a:lnTo>
                <a:lnTo>
                  <a:pt x="42" y="17494"/>
                </a:lnTo>
                <a:lnTo>
                  <a:pt x="84" y="17745"/>
                </a:lnTo>
                <a:lnTo>
                  <a:pt x="168" y="17954"/>
                </a:lnTo>
                <a:lnTo>
                  <a:pt x="293" y="18205"/>
                </a:lnTo>
                <a:lnTo>
                  <a:pt x="460" y="18414"/>
                </a:lnTo>
                <a:lnTo>
                  <a:pt x="670" y="18582"/>
                </a:lnTo>
                <a:lnTo>
                  <a:pt x="879" y="18749"/>
                </a:lnTo>
                <a:lnTo>
                  <a:pt x="1088" y="18875"/>
                </a:lnTo>
                <a:lnTo>
                  <a:pt x="1381" y="19000"/>
                </a:lnTo>
                <a:lnTo>
                  <a:pt x="1632" y="19126"/>
                </a:lnTo>
                <a:lnTo>
                  <a:pt x="2260" y="19251"/>
                </a:lnTo>
                <a:lnTo>
                  <a:pt x="2888" y="19293"/>
                </a:lnTo>
                <a:lnTo>
                  <a:pt x="3599" y="19251"/>
                </a:lnTo>
                <a:lnTo>
                  <a:pt x="4269" y="19084"/>
                </a:lnTo>
                <a:lnTo>
                  <a:pt x="4604" y="19000"/>
                </a:lnTo>
                <a:lnTo>
                  <a:pt x="4938" y="18833"/>
                </a:lnTo>
                <a:lnTo>
                  <a:pt x="5482" y="18582"/>
                </a:lnTo>
                <a:lnTo>
                  <a:pt x="5943" y="18289"/>
                </a:lnTo>
                <a:lnTo>
                  <a:pt x="6361" y="17954"/>
                </a:lnTo>
                <a:lnTo>
                  <a:pt x="6696" y="17619"/>
                </a:lnTo>
                <a:lnTo>
                  <a:pt x="6947" y="17243"/>
                </a:lnTo>
                <a:lnTo>
                  <a:pt x="7156" y="16866"/>
                </a:lnTo>
                <a:lnTo>
                  <a:pt x="7240" y="16447"/>
                </a:lnTo>
                <a:lnTo>
                  <a:pt x="7240" y="16280"/>
                </a:lnTo>
                <a:lnTo>
                  <a:pt x="7240" y="16071"/>
                </a:lnTo>
                <a:lnTo>
                  <a:pt x="72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5"/>
          <p:cNvSpPr/>
          <p:nvPr/>
        </p:nvSpPr>
        <p:spPr>
          <a:xfrm>
            <a:off x="5735812" y="2811239"/>
            <a:ext cx="390329" cy="755803"/>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 name="Google Shape;853;p45"/>
          <p:cNvGrpSpPr/>
          <p:nvPr/>
        </p:nvGrpSpPr>
        <p:grpSpPr>
          <a:xfrm>
            <a:off x="6907525" y="2815347"/>
            <a:ext cx="639700" cy="856702"/>
            <a:chOff x="256950" y="3687150"/>
            <a:chExt cx="530475" cy="710425"/>
          </a:xfrm>
        </p:grpSpPr>
        <p:sp>
          <p:nvSpPr>
            <p:cNvPr id="854" name="Google Shape;854;p45"/>
            <p:cNvSpPr/>
            <p:nvPr/>
          </p:nvSpPr>
          <p:spPr>
            <a:xfrm>
              <a:off x="464100" y="4002075"/>
              <a:ext cx="323325" cy="39550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5"/>
            <p:cNvSpPr/>
            <p:nvPr/>
          </p:nvSpPr>
          <p:spPr>
            <a:xfrm>
              <a:off x="256950" y="3687150"/>
              <a:ext cx="348425" cy="305525"/>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5"/>
            <p:cNvSpPr/>
            <p:nvPr/>
          </p:nvSpPr>
          <p:spPr>
            <a:xfrm>
              <a:off x="329125" y="3847225"/>
              <a:ext cx="304500" cy="241700"/>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5"/>
            <p:cNvSpPr/>
            <p:nvPr/>
          </p:nvSpPr>
          <p:spPr>
            <a:xfrm>
              <a:off x="264275" y="3739450"/>
              <a:ext cx="315975" cy="213475"/>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5"/>
            <p:cNvSpPr/>
            <p:nvPr/>
          </p:nvSpPr>
          <p:spPr>
            <a:xfrm>
              <a:off x="299850" y="3805375"/>
              <a:ext cx="323300" cy="222875"/>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 name="Google Shape;859;p45"/>
          <p:cNvSpPr/>
          <p:nvPr/>
        </p:nvSpPr>
        <p:spPr>
          <a:xfrm>
            <a:off x="6865209" y="276175"/>
            <a:ext cx="582135" cy="694595"/>
          </a:xfrm>
          <a:custGeom>
            <a:avLst/>
            <a:gdLst/>
            <a:ahLst/>
            <a:cxnLst/>
            <a:rect l="l" t="t" r="r" b="b"/>
            <a:pathLst>
              <a:path w="14732" h="17578" extrusionOk="0">
                <a:moveTo>
                  <a:pt x="4436" y="1"/>
                </a:moveTo>
                <a:lnTo>
                  <a:pt x="4436" y="2721"/>
                </a:lnTo>
                <a:lnTo>
                  <a:pt x="4436" y="13644"/>
                </a:lnTo>
                <a:lnTo>
                  <a:pt x="4143" y="13435"/>
                </a:lnTo>
                <a:lnTo>
                  <a:pt x="3809" y="13267"/>
                </a:lnTo>
                <a:lnTo>
                  <a:pt x="3432" y="13184"/>
                </a:lnTo>
                <a:lnTo>
                  <a:pt x="3055" y="13142"/>
                </a:lnTo>
                <a:lnTo>
                  <a:pt x="2637" y="13184"/>
                </a:lnTo>
                <a:lnTo>
                  <a:pt x="2218" y="13267"/>
                </a:lnTo>
                <a:lnTo>
                  <a:pt x="1800" y="13435"/>
                </a:lnTo>
                <a:lnTo>
                  <a:pt x="1381" y="13644"/>
                </a:lnTo>
                <a:lnTo>
                  <a:pt x="963" y="13979"/>
                </a:lnTo>
                <a:lnTo>
                  <a:pt x="586" y="14313"/>
                </a:lnTo>
                <a:lnTo>
                  <a:pt x="335" y="14732"/>
                </a:lnTo>
                <a:lnTo>
                  <a:pt x="126" y="15150"/>
                </a:lnTo>
                <a:lnTo>
                  <a:pt x="42" y="15569"/>
                </a:lnTo>
                <a:lnTo>
                  <a:pt x="0" y="15987"/>
                </a:lnTo>
                <a:lnTo>
                  <a:pt x="42" y="16197"/>
                </a:lnTo>
                <a:lnTo>
                  <a:pt x="84" y="16406"/>
                </a:lnTo>
                <a:lnTo>
                  <a:pt x="168" y="16573"/>
                </a:lnTo>
                <a:lnTo>
                  <a:pt x="251" y="16783"/>
                </a:lnTo>
                <a:lnTo>
                  <a:pt x="377" y="16950"/>
                </a:lnTo>
                <a:lnTo>
                  <a:pt x="544" y="17117"/>
                </a:lnTo>
                <a:lnTo>
                  <a:pt x="670" y="17243"/>
                </a:lnTo>
                <a:lnTo>
                  <a:pt x="879" y="17327"/>
                </a:lnTo>
                <a:lnTo>
                  <a:pt x="1256" y="17494"/>
                </a:lnTo>
                <a:lnTo>
                  <a:pt x="1674" y="17578"/>
                </a:lnTo>
                <a:lnTo>
                  <a:pt x="2135" y="17578"/>
                </a:lnTo>
                <a:lnTo>
                  <a:pt x="2637" y="17494"/>
                </a:lnTo>
                <a:lnTo>
                  <a:pt x="3097" y="17369"/>
                </a:lnTo>
                <a:lnTo>
                  <a:pt x="3558" y="17117"/>
                </a:lnTo>
                <a:lnTo>
                  <a:pt x="3892" y="16866"/>
                </a:lnTo>
                <a:lnTo>
                  <a:pt x="4143" y="16657"/>
                </a:lnTo>
                <a:lnTo>
                  <a:pt x="4395" y="16364"/>
                </a:lnTo>
                <a:lnTo>
                  <a:pt x="4604" y="16071"/>
                </a:lnTo>
                <a:lnTo>
                  <a:pt x="4729" y="15820"/>
                </a:lnTo>
                <a:lnTo>
                  <a:pt x="4855" y="15485"/>
                </a:lnTo>
                <a:lnTo>
                  <a:pt x="4939" y="15192"/>
                </a:lnTo>
                <a:lnTo>
                  <a:pt x="4939" y="14899"/>
                </a:lnTo>
                <a:lnTo>
                  <a:pt x="4939" y="2721"/>
                </a:lnTo>
                <a:lnTo>
                  <a:pt x="14229" y="2721"/>
                </a:lnTo>
                <a:lnTo>
                  <a:pt x="14229" y="13644"/>
                </a:lnTo>
                <a:lnTo>
                  <a:pt x="13936" y="13435"/>
                </a:lnTo>
                <a:lnTo>
                  <a:pt x="13602" y="13267"/>
                </a:lnTo>
                <a:lnTo>
                  <a:pt x="13225" y="13184"/>
                </a:lnTo>
                <a:lnTo>
                  <a:pt x="12806" y="13142"/>
                </a:lnTo>
                <a:lnTo>
                  <a:pt x="12430" y="13184"/>
                </a:lnTo>
                <a:lnTo>
                  <a:pt x="12011" y="13267"/>
                </a:lnTo>
                <a:lnTo>
                  <a:pt x="11593" y="13435"/>
                </a:lnTo>
                <a:lnTo>
                  <a:pt x="11174" y="13644"/>
                </a:lnTo>
                <a:lnTo>
                  <a:pt x="10756" y="13979"/>
                </a:lnTo>
                <a:lnTo>
                  <a:pt x="10379" y="14313"/>
                </a:lnTo>
                <a:lnTo>
                  <a:pt x="10128" y="14732"/>
                </a:lnTo>
                <a:lnTo>
                  <a:pt x="9919" y="15150"/>
                </a:lnTo>
                <a:lnTo>
                  <a:pt x="9835" y="15569"/>
                </a:lnTo>
                <a:lnTo>
                  <a:pt x="9793" y="15987"/>
                </a:lnTo>
                <a:lnTo>
                  <a:pt x="9835" y="16197"/>
                </a:lnTo>
                <a:lnTo>
                  <a:pt x="9877" y="16406"/>
                </a:lnTo>
                <a:lnTo>
                  <a:pt x="9961" y="16573"/>
                </a:lnTo>
                <a:lnTo>
                  <a:pt x="10044" y="16783"/>
                </a:lnTo>
                <a:lnTo>
                  <a:pt x="10170" y="16950"/>
                </a:lnTo>
                <a:lnTo>
                  <a:pt x="10337" y="17117"/>
                </a:lnTo>
                <a:lnTo>
                  <a:pt x="10463" y="17243"/>
                </a:lnTo>
                <a:lnTo>
                  <a:pt x="10672" y="17327"/>
                </a:lnTo>
                <a:lnTo>
                  <a:pt x="11049" y="17494"/>
                </a:lnTo>
                <a:lnTo>
                  <a:pt x="11467" y="17578"/>
                </a:lnTo>
                <a:lnTo>
                  <a:pt x="11928" y="17578"/>
                </a:lnTo>
                <a:lnTo>
                  <a:pt x="12430" y="17494"/>
                </a:lnTo>
                <a:lnTo>
                  <a:pt x="12890" y="17369"/>
                </a:lnTo>
                <a:lnTo>
                  <a:pt x="13350" y="17117"/>
                </a:lnTo>
                <a:lnTo>
                  <a:pt x="13685" y="16866"/>
                </a:lnTo>
                <a:lnTo>
                  <a:pt x="13936" y="16657"/>
                </a:lnTo>
                <a:lnTo>
                  <a:pt x="14187" y="16364"/>
                </a:lnTo>
                <a:lnTo>
                  <a:pt x="14355" y="16071"/>
                </a:lnTo>
                <a:lnTo>
                  <a:pt x="14522" y="15820"/>
                </a:lnTo>
                <a:lnTo>
                  <a:pt x="14648" y="15485"/>
                </a:lnTo>
                <a:lnTo>
                  <a:pt x="14731" y="15192"/>
                </a:lnTo>
                <a:lnTo>
                  <a:pt x="14731" y="14899"/>
                </a:lnTo>
                <a:lnTo>
                  <a:pt x="14731" y="2721"/>
                </a:lnTo>
                <a:lnTo>
                  <a:pt x="14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5"/>
          <p:cNvSpPr/>
          <p:nvPr/>
        </p:nvSpPr>
        <p:spPr>
          <a:xfrm>
            <a:off x="6901603" y="1566063"/>
            <a:ext cx="527565" cy="673099"/>
          </a:xfrm>
          <a:custGeom>
            <a:avLst/>
            <a:gdLst/>
            <a:ahLst/>
            <a:cxnLst/>
            <a:rect l="l" t="t" r="r" b="b"/>
            <a:pathLst>
              <a:path w="13351" h="17034" extrusionOk="0">
                <a:moveTo>
                  <a:pt x="10881" y="1"/>
                </a:moveTo>
                <a:lnTo>
                  <a:pt x="5482" y="13811"/>
                </a:lnTo>
                <a:lnTo>
                  <a:pt x="5273" y="13476"/>
                </a:lnTo>
                <a:lnTo>
                  <a:pt x="5022" y="13183"/>
                </a:lnTo>
                <a:lnTo>
                  <a:pt x="4687" y="12932"/>
                </a:lnTo>
                <a:lnTo>
                  <a:pt x="4269" y="12765"/>
                </a:lnTo>
                <a:lnTo>
                  <a:pt x="3850" y="12639"/>
                </a:lnTo>
                <a:lnTo>
                  <a:pt x="3390" y="12556"/>
                </a:lnTo>
                <a:lnTo>
                  <a:pt x="2930" y="12556"/>
                </a:lnTo>
                <a:lnTo>
                  <a:pt x="2427" y="12597"/>
                </a:lnTo>
                <a:lnTo>
                  <a:pt x="1841" y="12765"/>
                </a:lnTo>
                <a:lnTo>
                  <a:pt x="1339" y="12974"/>
                </a:lnTo>
                <a:lnTo>
                  <a:pt x="921" y="13267"/>
                </a:lnTo>
                <a:lnTo>
                  <a:pt x="544" y="13644"/>
                </a:lnTo>
                <a:lnTo>
                  <a:pt x="293" y="14020"/>
                </a:lnTo>
                <a:lnTo>
                  <a:pt x="167" y="14230"/>
                </a:lnTo>
                <a:lnTo>
                  <a:pt x="84" y="14439"/>
                </a:lnTo>
                <a:lnTo>
                  <a:pt x="42" y="14648"/>
                </a:lnTo>
                <a:lnTo>
                  <a:pt x="0" y="14899"/>
                </a:lnTo>
                <a:lnTo>
                  <a:pt x="0" y="15108"/>
                </a:lnTo>
                <a:lnTo>
                  <a:pt x="42" y="15318"/>
                </a:lnTo>
                <a:lnTo>
                  <a:pt x="84" y="15569"/>
                </a:lnTo>
                <a:lnTo>
                  <a:pt x="167" y="15778"/>
                </a:lnTo>
                <a:lnTo>
                  <a:pt x="293" y="15945"/>
                </a:lnTo>
                <a:lnTo>
                  <a:pt x="419" y="16155"/>
                </a:lnTo>
                <a:lnTo>
                  <a:pt x="586" y="16322"/>
                </a:lnTo>
                <a:lnTo>
                  <a:pt x="753" y="16448"/>
                </a:lnTo>
                <a:lnTo>
                  <a:pt x="1172" y="16741"/>
                </a:lnTo>
                <a:lnTo>
                  <a:pt x="1632" y="16908"/>
                </a:lnTo>
                <a:lnTo>
                  <a:pt x="2134" y="17033"/>
                </a:lnTo>
                <a:lnTo>
                  <a:pt x="2678" y="17033"/>
                </a:lnTo>
                <a:lnTo>
                  <a:pt x="3264" y="16992"/>
                </a:lnTo>
                <a:lnTo>
                  <a:pt x="3683" y="16866"/>
                </a:lnTo>
                <a:lnTo>
                  <a:pt x="4018" y="16741"/>
                </a:lnTo>
                <a:lnTo>
                  <a:pt x="4394" y="16573"/>
                </a:lnTo>
                <a:lnTo>
                  <a:pt x="4687" y="16364"/>
                </a:lnTo>
                <a:lnTo>
                  <a:pt x="4938" y="16113"/>
                </a:lnTo>
                <a:lnTo>
                  <a:pt x="5189" y="15862"/>
                </a:lnTo>
                <a:lnTo>
                  <a:pt x="5399" y="15569"/>
                </a:lnTo>
                <a:lnTo>
                  <a:pt x="5524" y="15276"/>
                </a:lnTo>
                <a:lnTo>
                  <a:pt x="8496" y="7659"/>
                </a:lnTo>
                <a:lnTo>
                  <a:pt x="9040" y="8078"/>
                </a:lnTo>
                <a:lnTo>
                  <a:pt x="9374" y="8329"/>
                </a:lnTo>
                <a:lnTo>
                  <a:pt x="9751" y="8622"/>
                </a:lnTo>
                <a:lnTo>
                  <a:pt x="10086" y="8956"/>
                </a:lnTo>
                <a:lnTo>
                  <a:pt x="10421" y="9333"/>
                </a:lnTo>
                <a:lnTo>
                  <a:pt x="10672" y="9752"/>
                </a:lnTo>
                <a:lnTo>
                  <a:pt x="10755" y="9961"/>
                </a:lnTo>
                <a:lnTo>
                  <a:pt x="10839" y="10212"/>
                </a:lnTo>
                <a:lnTo>
                  <a:pt x="10881" y="10630"/>
                </a:lnTo>
                <a:lnTo>
                  <a:pt x="10923" y="11049"/>
                </a:lnTo>
                <a:lnTo>
                  <a:pt x="10881" y="11467"/>
                </a:lnTo>
                <a:lnTo>
                  <a:pt x="10839" y="11844"/>
                </a:lnTo>
                <a:lnTo>
                  <a:pt x="10714" y="12597"/>
                </a:lnTo>
                <a:lnTo>
                  <a:pt x="10463" y="13225"/>
                </a:lnTo>
                <a:lnTo>
                  <a:pt x="10253" y="13769"/>
                </a:lnTo>
                <a:lnTo>
                  <a:pt x="10002" y="14188"/>
                </a:lnTo>
                <a:lnTo>
                  <a:pt x="9793" y="14564"/>
                </a:lnTo>
                <a:lnTo>
                  <a:pt x="9751" y="15318"/>
                </a:lnTo>
                <a:lnTo>
                  <a:pt x="10044" y="14983"/>
                </a:lnTo>
                <a:lnTo>
                  <a:pt x="10379" y="14522"/>
                </a:lnTo>
                <a:lnTo>
                  <a:pt x="10714" y="13937"/>
                </a:lnTo>
                <a:lnTo>
                  <a:pt x="11048" y="13225"/>
                </a:lnTo>
                <a:lnTo>
                  <a:pt x="11174" y="12849"/>
                </a:lnTo>
                <a:lnTo>
                  <a:pt x="11299" y="12388"/>
                </a:lnTo>
                <a:lnTo>
                  <a:pt x="11383" y="11970"/>
                </a:lnTo>
                <a:lnTo>
                  <a:pt x="11425" y="11467"/>
                </a:lnTo>
                <a:lnTo>
                  <a:pt x="11425" y="10965"/>
                </a:lnTo>
                <a:lnTo>
                  <a:pt x="11383" y="10463"/>
                </a:lnTo>
                <a:lnTo>
                  <a:pt x="11216" y="9417"/>
                </a:lnTo>
                <a:lnTo>
                  <a:pt x="10965" y="8371"/>
                </a:lnTo>
                <a:lnTo>
                  <a:pt x="10672" y="7408"/>
                </a:lnTo>
                <a:lnTo>
                  <a:pt x="10379" y="6529"/>
                </a:lnTo>
                <a:lnTo>
                  <a:pt x="9877" y="5232"/>
                </a:lnTo>
                <a:lnTo>
                  <a:pt x="9626" y="4730"/>
                </a:lnTo>
                <a:lnTo>
                  <a:pt x="10086" y="3600"/>
                </a:lnTo>
                <a:lnTo>
                  <a:pt x="10672" y="4018"/>
                </a:lnTo>
                <a:lnTo>
                  <a:pt x="11048" y="4311"/>
                </a:lnTo>
                <a:lnTo>
                  <a:pt x="11467" y="4688"/>
                </a:lnTo>
                <a:lnTo>
                  <a:pt x="11885" y="5064"/>
                </a:lnTo>
                <a:lnTo>
                  <a:pt x="12262" y="5525"/>
                </a:lnTo>
                <a:lnTo>
                  <a:pt x="12388" y="5734"/>
                </a:lnTo>
                <a:lnTo>
                  <a:pt x="12555" y="5985"/>
                </a:lnTo>
                <a:lnTo>
                  <a:pt x="12639" y="6236"/>
                </a:lnTo>
                <a:lnTo>
                  <a:pt x="12722" y="6487"/>
                </a:lnTo>
                <a:lnTo>
                  <a:pt x="12764" y="6906"/>
                </a:lnTo>
                <a:lnTo>
                  <a:pt x="12806" y="7283"/>
                </a:lnTo>
                <a:lnTo>
                  <a:pt x="12806" y="7659"/>
                </a:lnTo>
                <a:lnTo>
                  <a:pt x="12764" y="8036"/>
                </a:lnTo>
                <a:lnTo>
                  <a:pt x="12639" y="8705"/>
                </a:lnTo>
                <a:lnTo>
                  <a:pt x="12471" y="9291"/>
                </a:lnTo>
                <a:lnTo>
                  <a:pt x="12304" y="9793"/>
                </a:lnTo>
                <a:lnTo>
                  <a:pt x="12095" y="10170"/>
                </a:lnTo>
                <a:lnTo>
                  <a:pt x="11927" y="10463"/>
                </a:lnTo>
                <a:lnTo>
                  <a:pt x="11927" y="11216"/>
                </a:lnTo>
                <a:lnTo>
                  <a:pt x="12220" y="10840"/>
                </a:lnTo>
                <a:lnTo>
                  <a:pt x="12471" y="10379"/>
                </a:lnTo>
                <a:lnTo>
                  <a:pt x="12806" y="9752"/>
                </a:lnTo>
                <a:lnTo>
                  <a:pt x="13057" y="9040"/>
                </a:lnTo>
                <a:lnTo>
                  <a:pt x="13183" y="8622"/>
                </a:lnTo>
                <a:lnTo>
                  <a:pt x="13266" y="8203"/>
                </a:lnTo>
                <a:lnTo>
                  <a:pt x="13308" y="7743"/>
                </a:lnTo>
                <a:lnTo>
                  <a:pt x="13350" y="7241"/>
                </a:lnTo>
                <a:lnTo>
                  <a:pt x="13308" y="6738"/>
                </a:lnTo>
                <a:lnTo>
                  <a:pt x="13225" y="6236"/>
                </a:lnTo>
                <a:lnTo>
                  <a:pt x="13015" y="5357"/>
                </a:lnTo>
                <a:lnTo>
                  <a:pt x="12764" y="4479"/>
                </a:lnTo>
                <a:lnTo>
                  <a:pt x="12471" y="3642"/>
                </a:lnTo>
                <a:lnTo>
                  <a:pt x="12136" y="2888"/>
                </a:lnTo>
                <a:lnTo>
                  <a:pt x="11592" y="1633"/>
                </a:lnTo>
                <a:lnTo>
                  <a:pt x="11174" y="838"/>
                </a:lnTo>
                <a:lnTo>
                  <a:pt x="11425" y="210"/>
                </a:lnTo>
                <a:lnTo>
                  <a:pt x="108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5"/>
          <p:cNvSpPr/>
          <p:nvPr/>
        </p:nvSpPr>
        <p:spPr>
          <a:xfrm>
            <a:off x="5601520" y="335724"/>
            <a:ext cx="635046" cy="1967926"/>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45"/>
          <p:cNvGrpSpPr/>
          <p:nvPr/>
        </p:nvGrpSpPr>
        <p:grpSpPr>
          <a:xfrm flipH="1">
            <a:off x="8196800" y="252522"/>
            <a:ext cx="639700" cy="856702"/>
            <a:chOff x="256950" y="3687150"/>
            <a:chExt cx="530475" cy="710425"/>
          </a:xfrm>
        </p:grpSpPr>
        <p:sp>
          <p:nvSpPr>
            <p:cNvPr id="863" name="Google Shape;863;p45"/>
            <p:cNvSpPr/>
            <p:nvPr/>
          </p:nvSpPr>
          <p:spPr>
            <a:xfrm>
              <a:off x="464100" y="4002075"/>
              <a:ext cx="323325" cy="39550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5"/>
            <p:cNvSpPr/>
            <p:nvPr/>
          </p:nvSpPr>
          <p:spPr>
            <a:xfrm>
              <a:off x="256950" y="3687150"/>
              <a:ext cx="348425" cy="305525"/>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5"/>
            <p:cNvSpPr/>
            <p:nvPr/>
          </p:nvSpPr>
          <p:spPr>
            <a:xfrm>
              <a:off x="329125" y="3847225"/>
              <a:ext cx="304500" cy="241700"/>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5"/>
            <p:cNvSpPr/>
            <p:nvPr/>
          </p:nvSpPr>
          <p:spPr>
            <a:xfrm>
              <a:off x="264275" y="3739450"/>
              <a:ext cx="315975" cy="213475"/>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5"/>
            <p:cNvSpPr/>
            <p:nvPr/>
          </p:nvSpPr>
          <p:spPr>
            <a:xfrm>
              <a:off x="299850" y="3805375"/>
              <a:ext cx="323300" cy="222875"/>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45"/>
          <p:cNvSpPr/>
          <p:nvPr/>
        </p:nvSpPr>
        <p:spPr>
          <a:xfrm>
            <a:off x="8178974" y="2900542"/>
            <a:ext cx="534203" cy="719410"/>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5"/>
          <p:cNvSpPr/>
          <p:nvPr/>
        </p:nvSpPr>
        <p:spPr>
          <a:xfrm>
            <a:off x="7020721" y="4231763"/>
            <a:ext cx="310944" cy="638365"/>
          </a:xfrm>
          <a:custGeom>
            <a:avLst/>
            <a:gdLst/>
            <a:ahLst/>
            <a:cxnLst/>
            <a:rect l="l" t="t" r="r" b="b"/>
            <a:pathLst>
              <a:path w="7869" h="16155" extrusionOk="0">
                <a:moveTo>
                  <a:pt x="3684" y="1"/>
                </a:moveTo>
                <a:lnTo>
                  <a:pt x="3307" y="43"/>
                </a:lnTo>
                <a:lnTo>
                  <a:pt x="2972" y="126"/>
                </a:lnTo>
                <a:lnTo>
                  <a:pt x="2679" y="168"/>
                </a:lnTo>
                <a:lnTo>
                  <a:pt x="2135" y="419"/>
                </a:lnTo>
                <a:lnTo>
                  <a:pt x="1675" y="712"/>
                </a:lnTo>
                <a:lnTo>
                  <a:pt x="1298" y="1047"/>
                </a:lnTo>
                <a:lnTo>
                  <a:pt x="963" y="1424"/>
                </a:lnTo>
                <a:lnTo>
                  <a:pt x="671" y="1800"/>
                </a:lnTo>
                <a:lnTo>
                  <a:pt x="461" y="2219"/>
                </a:lnTo>
                <a:lnTo>
                  <a:pt x="336" y="2637"/>
                </a:lnTo>
                <a:lnTo>
                  <a:pt x="210" y="3056"/>
                </a:lnTo>
                <a:lnTo>
                  <a:pt x="85" y="3767"/>
                </a:lnTo>
                <a:lnTo>
                  <a:pt x="43" y="4269"/>
                </a:lnTo>
                <a:lnTo>
                  <a:pt x="1" y="4479"/>
                </a:lnTo>
                <a:lnTo>
                  <a:pt x="43" y="4437"/>
                </a:lnTo>
                <a:lnTo>
                  <a:pt x="1" y="4646"/>
                </a:lnTo>
                <a:lnTo>
                  <a:pt x="43" y="5065"/>
                </a:lnTo>
                <a:lnTo>
                  <a:pt x="168" y="5483"/>
                </a:lnTo>
                <a:lnTo>
                  <a:pt x="378" y="5818"/>
                </a:lnTo>
                <a:lnTo>
                  <a:pt x="587" y="6153"/>
                </a:lnTo>
                <a:lnTo>
                  <a:pt x="880" y="6404"/>
                </a:lnTo>
                <a:lnTo>
                  <a:pt x="1215" y="6571"/>
                </a:lnTo>
                <a:lnTo>
                  <a:pt x="1591" y="6697"/>
                </a:lnTo>
                <a:lnTo>
                  <a:pt x="2010" y="6738"/>
                </a:lnTo>
                <a:lnTo>
                  <a:pt x="2386" y="6697"/>
                </a:lnTo>
                <a:lnTo>
                  <a:pt x="2763" y="6571"/>
                </a:lnTo>
                <a:lnTo>
                  <a:pt x="3098" y="6404"/>
                </a:lnTo>
                <a:lnTo>
                  <a:pt x="3391" y="6153"/>
                </a:lnTo>
                <a:lnTo>
                  <a:pt x="3642" y="5818"/>
                </a:lnTo>
                <a:lnTo>
                  <a:pt x="3809" y="5483"/>
                </a:lnTo>
                <a:lnTo>
                  <a:pt x="3935" y="5065"/>
                </a:lnTo>
                <a:lnTo>
                  <a:pt x="3977" y="4646"/>
                </a:lnTo>
                <a:lnTo>
                  <a:pt x="3935" y="4228"/>
                </a:lnTo>
                <a:lnTo>
                  <a:pt x="3809" y="3851"/>
                </a:lnTo>
                <a:lnTo>
                  <a:pt x="3642" y="3474"/>
                </a:lnTo>
                <a:lnTo>
                  <a:pt x="3391" y="3181"/>
                </a:lnTo>
                <a:lnTo>
                  <a:pt x="3098" y="2888"/>
                </a:lnTo>
                <a:lnTo>
                  <a:pt x="2763" y="2721"/>
                </a:lnTo>
                <a:lnTo>
                  <a:pt x="2386" y="2595"/>
                </a:lnTo>
                <a:lnTo>
                  <a:pt x="2010" y="2554"/>
                </a:lnTo>
                <a:lnTo>
                  <a:pt x="1759" y="2554"/>
                </a:lnTo>
                <a:lnTo>
                  <a:pt x="1549" y="2595"/>
                </a:lnTo>
                <a:lnTo>
                  <a:pt x="1173" y="2763"/>
                </a:lnTo>
                <a:lnTo>
                  <a:pt x="1173" y="2512"/>
                </a:lnTo>
                <a:lnTo>
                  <a:pt x="1256" y="2261"/>
                </a:lnTo>
                <a:lnTo>
                  <a:pt x="1340" y="2009"/>
                </a:lnTo>
                <a:lnTo>
                  <a:pt x="1466" y="1758"/>
                </a:lnTo>
                <a:lnTo>
                  <a:pt x="1633" y="1591"/>
                </a:lnTo>
                <a:lnTo>
                  <a:pt x="1842" y="1382"/>
                </a:lnTo>
                <a:lnTo>
                  <a:pt x="2093" y="1214"/>
                </a:lnTo>
                <a:lnTo>
                  <a:pt x="2386" y="1047"/>
                </a:lnTo>
                <a:lnTo>
                  <a:pt x="2679" y="921"/>
                </a:lnTo>
                <a:lnTo>
                  <a:pt x="3056" y="796"/>
                </a:lnTo>
                <a:lnTo>
                  <a:pt x="3767" y="796"/>
                </a:lnTo>
                <a:lnTo>
                  <a:pt x="4144" y="921"/>
                </a:lnTo>
                <a:lnTo>
                  <a:pt x="4521" y="1089"/>
                </a:lnTo>
                <a:lnTo>
                  <a:pt x="4897" y="1382"/>
                </a:lnTo>
                <a:lnTo>
                  <a:pt x="5232" y="1758"/>
                </a:lnTo>
                <a:lnTo>
                  <a:pt x="5525" y="2302"/>
                </a:lnTo>
                <a:lnTo>
                  <a:pt x="5776" y="2930"/>
                </a:lnTo>
                <a:lnTo>
                  <a:pt x="5985" y="3725"/>
                </a:lnTo>
                <a:lnTo>
                  <a:pt x="6153" y="4646"/>
                </a:lnTo>
                <a:lnTo>
                  <a:pt x="6195" y="5148"/>
                </a:lnTo>
                <a:lnTo>
                  <a:pt x="6195" y="5692"/>
                </a:lnTo>
                <a:lnTo>
                  <a:pt x="6153" y="6194"/>
                </a:lnTo>
                <a:lnTo>
                  <a:pt x="6069" y="6697"/>
                </a:lnTo>
                <a:lnTo>
                  <a:pt x="5985" y="7199"/>
                </a:lnTo>
                <a:lnTo>
                  <a:pt x="5860" y="7743"/>
                </a:lnTo>
                <a:lnTo>
                  <a:pt x="5693" y="8245"/>
                </a:lnTo>
                <a:lnTo>
                  <a:pt x="5525" y="8705"/>
                </a:lnTo>
                <a:lnTo>
                  <a:pt x="5065" y="9710"/>
                </a:lnTo>
                <a:lnTo>
                  <a:pt x="4563" y="10631"/>
                </a:lnTo>
                <a:lnTo>
                  <a:pt x="4019" y="11509"/>
                </a:lnTo>
                <a:lnTo>
                  <a:pt x="3433" y="12346"/>
                </a:lnTo>
                <a:lnTo>
                  <a:pt x="2889" y="13100"/>
                </a:lnTo>
                <a:lnTo>
                  <a:pt x="2303" y="13811"/>
                </a:lnTo>
                <a:lnTo>
                  <a:pt x="1256" y="14941"/>
                </a:lnTo>
                <a:lnTo>
                  <a:pt x="545" y="15694"/>
                </a:lnTo>
                <a:lnTo>
                  <a:pt x="252" y="15945"/>
                </a:lnTo>
                <a:lnTo>
                  <a:pt x="754" y="16155"/>
                </a:lnTo>
                <a:lnTo>
                  <a:pt x="1215" y="15904"/>
                </a:lnTo>
                <a:lnTo>
                  <a:pt x="1717" y="15527"/>
                </a:lnTo>
                <a:lnTo>
                  <a:pt x="2428" y="14983"/>
                </a:lnTo>
                <a:lnTo>
                  <a:pt x="3223" y="14313"/>
                </a:lnTo>
                <a:lnTo>
                  <a:pt x="4144" y="13393"/>
                </a:lnTo>
                <a:lnTo>
                  <a:pt x="4646" y="12849"/>
                </a:lnTo>
                <a:lnTo>
                  <a:pt x="5148" y="12263"/>
                </a:lnTo>
                <a:lnTo>
                  <a:pt x="5651" y="11593"/>
                </a:lnTo>
                <a:lnTo>
                  <a:pt x="6195" y="10882"/>
                </a:lnTo>
                <a:lnTo>
                  <a:pt x="6446" y="10505"/>
                </a:lnTo>
                <a:lnTo>
                  <a:pt x="6697" y="10128"/>
                </a:lnTo>
                <a:lnTo>
                  <a:pt x="7074" y="9291"/>
                </a:lnTo>
                <a:lnTo>
                  <a:pt x="7408" y="8412"/>
                </a:lnTo>
                <a:lnTo>
                  <a:pt x="7659" y="7534"/>
                </a:lnTo>
                <a:lnTo>
                  <a:pt x="7785" y="6613"/>
                </a:lnTo>
                <a:lnTo>
                  <a:pt x="7869" y="5692"/>
                </a:lnTo>
                <a:lnTo>
                  <a:pt x="7827" y="4813"/>
                </a:lnTo>
                <a:lnTo>
                  <a:pt x="7743" y="3976"/>
                </a:lnTo>
                <a:lnTo>
                  <a:pt x="7576" y="3139"/>
                </a:lnTo>
                <a:lnTo>
                  <a:pt x="7283" y="2386"/>
                </a:lnTo>
                <a:lnTo>
                  <a:pt x="7157" y="2051"/>
                </a:lnTo>
                <a:lnTo>
                  <a:pt x="6948" y="1717"/>
                </a:lnTo>
                <a:lnTo>
                  <a:pt x="6739" y="1424"/>
                </a:lnTo>
                <a:lnTo>
                  <a:pt x="6530" y="1131"/>
                </a:lnTo>
                <a:lnTo>
                  <a:pt x="6278" y="880"/>
                </a:lnTo>
                <a:lnTo>
                  <a:pt x="6027" y="670"/>
                </a:lnTo>
                <a:lnTo>
                  <a:pt x="5734" y="461"/>
                </a:lnTo>
                <a:lnTo>
                  <a:pt x="5441" y="294"/>
                </a:lnTo>
                <a:lnTo>
                  <a:pt x="5148" y="168"/>
                </a:lnTo>
                <a:lnTo>
                  <a:pt x="4772" y="84"/>
                </a:lnTo>
                <a:lnTo>
                  <a:pt x="44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5"/>
          <p:cNvSpPr/>
          <p:nvPr/>
        </p:nvSpPr>
        <p:spPr>
          <a:xfrm>
            <a:off x="7356441" y="4292972"/>
            <a:ext cx="79425" cy="95942"/>
          </a:xfrm>
          <a:custGeom>
            <a:avLst/>
            <a:gdLst/>
            <a:ahLst/>
            <a:cxnLst/>
            <a:rect l="l" t="t" r="r" b="b"/>
            <a:pathLst>
              <a:path w="2010" h="2428" extrusionOk="0">
                <a:moveTo>
                  <a:pt x="796" y="0"/>
                </a:moveTo>
                <a:lnTo>
                  <a:pt x="628" y="84"/>
                </a:lnTo>
                <a:lnTo>
                  <a:pt x="461" y="209"/>
                </a:lnTo>
                <a:lnTo>
                  <a:pt x="293" y="335"/>
                </a:lnTo>
                <a:lnTo>
                  <a:pt x="168" y="544"/>
                </a:lnTo>
                <a:lnTo>
                  <a:pt x="84" y="753"/>
                </a:lnTo>
                <a:lnTo>
                  <a:pt x="42" y="963"/>
                </a:lnTo>
                <a:lnTo>
                  <a:pt x="0" y="1214"/>
                </a:lnTo>
                <a:lnTo>
                  <a:pt x="42" y="1465"/>
                </a:lnTo>
                <a:lnTo>
                  <a:pt x="84" y="1674"/>
                </a:lnTo>
                <a:lnTo>
                  <a:pt x="168" y="1883"/>
                </a:lnTo>
                <a:lnTo>
                  <a:pt x="293" y="2093"/>
                </a:lnTo>
                <a:lnTo>
                  <a:pt x="461" y="2218"/>
                </a:lnTo>
                <a:lnTo>
                  <a:pt x="628" y="2344"/>
                </a:lnTo>
                <a:lnTo>
                  <a:pt x="796" y="2427"/>
                </a:lnTo>
                <a:lnTo>
                  <a:pt x="1214" y="2427"/>
                </a:lnTo>
                <a:lnTo>
                  <a:pt x="1381" y="2344"/>
                </a:lnTo>
                <a:lnTo>
                  <a:pt x="1549" y="2218"/>
                </a:lnTo>
                <a:lnTo>
                  <a:pt x="1716" y="2093"/>
                </a:lnTo>
                <a:lnTo>
                  <a:pt x="1842" y="1883"/>
                </a:lnTo>
                <a:lnTo>
                  <a:pt x="1926" y="1674"/>
                </a:lnTo>
                <a:lnTo>
                  <a:pt x="1967" y="1465"/>
                </a:lnTo>
                <a:lnTo>
                  <a:pt x="2009" y="1214"/>
                </a:lnTo>
                <a:lnTo>
                  <a:pt x="1967" y="963"/>
                </a:lnTo>
                <a:lnTo>
                  <a:pt x="1926" y="753"/>
                </a:lnTo>
                <a:lnTo>
                  <a:pt x="1842" y="544"/>
                </a:lnTo>
                <a:lnTo>
                  <a:pt x="1716" y="335"/>
                </a:lnTo>
                <a:lnTo>
                  <a:pt x="1549" y="209"/>
                </a:lnTo>
                <a:lnTo>
                  <a:pt x="1381" y="84"/>
                </a:lnTo>
                <a:lnTo>
                  <a:pt x="12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5"/>
          <p:cNvSpPr/>
          <p:nvPr/>
        </p:nvSpPr>
        <p:spPr>
          <a:xfrm>
            <a:off x="7351462" y="4440126"/>
            <a:ext cx="77766" cy="97602"/>
          </a:xfrm>
          <a:custGeom>
            <a:avLst/>
            <a:gdLst/>
            <a:ahLst/>
            <a:cxnLst/>
            <a:rect l="l" t="t" r="r" b="b"/>
            <a:pathLst>
              <a:path w="1968" h="2470" extrusionOk="0">
                <a:moveTo>
                  <a:pt x="963" y="1"/>
                </a:moveTo>
                <a:lnTo>
                  <a:pt x="754" y="43"/>
                </a:lnTo>
                <a:lnTo>
                  <a:pt x="587" y="126"/>
                </a:lnTo>
                <a:lnTo>
                  <a:pt x="419" y="210"/>
                </a:lnTo>
                <a:lnTo>
                  <a:pt x="294" y="377"/>
                </a:lnTo>
                <a:lnTo>
                  <a:pt x="168" y="545"/>
                </a:lnTo>
                <a:lnTo>
                  <a:pt x="43" y="754"/>
                </a:lnTo>
                <a:lnTo>
                  <a:pt x="1" y="1005"/>
                </a:lnTo>
                <a:lnTo>
                  <a:pt x="1" y="1256"/>
                </a:lnTo>
                <a:lnTo>
                  <a:pt x="1" y="1465"/>
                </a:lnTo>
                <a:lnTo>
                  <a:pt x="43" y="1717"/>
                </a:lnTo>
                <a:lnTo>
                  <a:pt x="168" y="1926"/>
                </a:lnTo>
                <a:lnTo>
                  <a:pt x="294" y="2093"/>
                </a:lnTo>
                <a:lnTo>
                  <a:pt x="419" y="2261"/>
                </a:lnTo>
                <a:lnTo>
                  <a:pt x="587" y="2386"/>
                </a:lnTo>
                <a:lnTo>
                  <a:pt x="754" y="2428"/>
                </a:lnTo>
                <a:lnTo>
                  <a:pt x="963" y="2470"/>
                </a:lnTo>
                <a:lnTo>
                  <a:pt x="1173" y="2428"/>
                </a:lnTo>
                <a:lnTo>
                  <a:pt x="1340" y="2386"/>
                </a:lnTo>
                <a:lnTo>
                  <a:pt x="1507" y="2261"/>
                </a:lnTo>
                <a:lnTo>
                  <a:pt x="1675" y="2093"/>
                </a:lnTo>
                <a:lnTo>
                  <a:pt x="1800" y="1926"/>
                </a:lnTo>
                <a:lnTo>
                  <a:pt x="1884" y="1717"/>
                </a:lnTo>
                <a:lnTo>
                  <a:pt x="1926" y="1465"/>
                </a:lnTo>
                <a:lnTo>
                  <a:pt x="1968" y="1256"/>
                </a:lnTo>
                <a:lnTo>
                  <a:pt x="1926" y="1005"/>
                </a:lnTo>
                <a:lnTo>
                  <a:pt x="1884" y="754"/>
                </a:lnTo>
                <a:lnTo>
                  <a:pt x="1800" y="545"/>
                </a:lnTo>
                <a:lnTo>
                  <a:pt x="1675" y="377"/>
                </a:lnTo>
                <a:lnTo>
                  <a:pt x="1507" y="210"/>
                </a:lnTo>
                <a:lnTo>
                  <a:pt x="1340" y="126"/>
                </a:lnTo>
                <a:lnTo>
                  <a:pt x="1173" y="43"/>
                </a:lnTo>
                <a:lnTo>
                  <a:pt x="9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8301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E292C-F96F-C142-86BD-47AC2237D502}"/>
              </a:ext>
            </a:extLst>
          </p:cNvPr>
          <p:cNvSpPr>
            <a:spLocks noGrp="1"/>
          </p:cNvSpPr>
          <p:nvPr>
            <p:ph type="title"/>
          </p:nvPr>
        </p:nvSpPr>
        <p:spPr/>
        <p:txBody>
          <a:bodyPr/>
          <a:lstStyle/>
          <a:p>
            <a:r>
              <a:rPr lang="en-IL" dirty="0"/>
              <a:t>Conclusions</a:t>
            </a:r>
          </a:p>
        </p:txBody>
      </p:sp>
      <p:sp>
        <p:nvSpPr>
          <p:cNvPr id="3" name="TextBox 2">
            <a:extLst>
              <a:ext uri="{FF2B5EF4-FFF2-40B4-BE49-F238E27FC236}">
                <a16:creationId xmlns:a16="http://schemas.microsoft.com/office/drawing/2014/main" id="{D20CCBEA-D124-534A-9140-58BBF01FB5F7}"/>
              </a:ext>
            </a:extLst>
          </p:cNvPr>
          <p:cNvSpPr txBox="1"/>
          <p:nvPr/>
        </p:nvSpPr>
        <p:spPr>
          <a:xfrm>
            <a:off x="955040" y="1252303"/>
            <a:ext cx="7233920" cy="1169551"/>
          </a:xfrm>
          <a:prstGeom prst="rect">
            <a:avLst/>
          </a:prstGeom>
          <a:noFill/>
        </p:spPr>
        <p:txBody>
          <a:bodyPr wrap="square" rtlCol="0">
            <a:spAutoFit/>
          </a:bodyPr>
          <a:lstStyle/>
          <a:p>
            <a:r>
              <a:rPr lang="en-US" dirty="0"/>
              <a:t>The frequencies of a piano tune are recognized in this project, and the matching notes are identified. This approach for note identification utilized here is optimized although not perfect. We can acquire the desired outcomes with the time duration of each note by altering factors such as threshold values and width. We used FFT and learned his power in this project which until today he is used in the industry .</a:t>
            </a:r>
            <a:endParaRPr lang="en-IL" dirty="0"/>
          </a:p>
        </p:txBody>
      </p:sp>
    </p:spTree>
    <p:extLst>
      <p:ext uri="{BB962C8B-B14F-4D97-AF65-F5344CB8AC3E}">
        <p14:creationId xmlns:p14="http://schemas.microsoft.com/office/powerpoint/2010/main" val="8885164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81"/>
        <p:cNvGrpSpPr/>
        <p:nvPr/>
      </p:nvGrpSpPr>
      <p:grpSpPr>
        <a:xfrm>
          <a:off x="0" y="0"/>
          <a:ext cx="0" cy="0"/>
          <a:chOff x="0" y="0"/>
          <a:chExt cx="0" cy="0"/>
        </a:xfrm>
      </p:grpSpPr>
      <p:sp>
        <p:nvSpPr>
          <p:cNvPr id="1482" name="Google Shape;1482;p71"/>
          <p:cNvSpPr txBox="1">
            <a:spLocks noGrp="1"/>
          </p:cNvSpPr>
          <p:nvPr>
            <p:ph type="title"/>
          </p:nvPr>
        </p:nvSpPr>
        <p:spPr>
          <a:xfrm>
            <a:off x="2404280" y="498901"/>
            <a:ext cx="4294800" cy="8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Hope you </a:t>
            </a:r>
            <a:r>
              <a:rPr lang="en" dirty="0" err="1"/>
              <a:t>Enjopyed</a:t>
            </a:r>
            <a:r>
              <a:rPr lang="en" dirty="0"/>
              <a:t>!</a:t>
            </a:r>
            <a:endParaRPr dirty="0"/>
          </a:p>
        </p:txBody>
      </p:sp>
      <p:sp>
        <p:nvSpPr>
          <p:cNvPr id="4" name="TextBox 3">
            <a:extLst>
              <a:ext uri="{FF2B5EF4-FFF2-40B4-BE49-F238E27FC236}">
                <a16:creationId xmlns:a16="http://schemas.microsoft.com/office/drawing/2014/main" id="{5A62FA6C-6C71-2542-A8D6-7AA5C236E0FA}"/>
              </a:ext>
            </a:extLst>
          </p:cNvPr>
          <p:cNvSpPr txBox="1"/>
          <p:nvPr/>
        </p:nvSpPr>
        <p:spPr>
          <a:xfrm>
            <a:off x="1469813" y="2966720"/>
            <a:ext cx="6163734" cy="1307253"/>
          </a:xfrm>
          <a:prstGeom prst="rect">
            <a:avLst/>
          </a:prstGeom>
          <a:solidFill>
            <a:srgbClr val="FC4C01"/>
          </a:solidFill>
        </p:spPr>
        <p:txBody>
          <a:bodyPr wrap="square" rtlCol="0">
            <a:spAutoFit/>
          </a:bodyPr>
          <a:lstStyle/>
          <a:p>
            <a:endParaRPr lang="en-IL" dirty="0"/>
          </a:p>
        </p:txBody>
      </p:sp>
      <p:grpSp>
        <p:nvGrpSpPr>
          <p:cNvPr id="20" name="Google Shape;1331;p63">
            <a:extLst>
              <a:ext uri="{FF2B5EF4-FFF2-40B4-BE49-F238E27FC236}">
                <a16:creationId xmlns:a16="http://schemas.microsoft.com/office/drawing/2014/main" id="{C5B934B4-708B-3E4F-9D94-7DD1CAE2C3F6}"/>
              </a:ext>
            </a:extLst>
          </p:cNvPr>
          <p:cNvGrpSpPr/>
          <p:nvPr/>
        </p:nvGrpSpPr>
        <p:grpSpPr>
          <a:xfrm>
            <a:off x="2642250" y="2682090"/>
            <a:ext cx="3859500" cy="2461410"/>
            <a:chOff x="2642250" y="-616225"/>
            <a:chExt cx="3859500" cy="2100000"/>
          </a:xfrm>
        </p:grpSpPr>
        <p:sp>
          <p:nvSpPr>
            <p:cNvPr id="21" name="Google Shape;1332;p63">
              <a:extLst>
                <a:ext uri="{FF2B5EF4-FFF2-40B4-BE49-F238E27FC236}">
                  <a16:creationId xmlns:a16="http://schemas.microsoft.com/office/drawing/2014/main" id="{24AD1A31-9F8F-464A-9491-9C4F8B10AD46}"/>
                </a:ext>
              </a:extLst>
            </p:cNvPr>
            <p:cNvSpPr/>
            <p:nvPr/>
          </p:nvSpPr>
          <p:spPr>
            <a:xfrm>
              <a:off x="2642250" y="-616225"/>
              <a:ext cx="3859500" cy="2100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333;p63">
              <a:extLst>
                <a:ext uri="{FF2B5EF4-FFF2-40B4-BE49-F238E27FC236}">
                  <a16:creationId xmlns:a16="http://schemas.microsoft.com/office/drawing/2014/main" id="{E74BAA70-22E3-434E-9836-ED83D0197127}"/>
                </a:ext>
              </a:extLst>
            </p:cNvPr>
            <p:cNvGrpSpPr/>
            <p:nvPr/>
          </p:nvGrpSpPr>
          <p:grpSpPr>
            <a:xfrm>
              <a:off x="2777042" y="-572849"/>
              <a:ext cx="3589767" cy="1922513"/>
              <a:chOff x="2777117" y="-437970"/>
              <a:chExt cx="3589767" cy="1922513"/>
            </a:xfrm>
          </p:grpSpPr>
          <p:grpSp>
            <p:nvGrpSpPr>
              <p:cNvPr id="23" name="Google Shape;1334;p63">
                <a:extLst>
                  <a:ext uri="{FF2B5EF4-FFF2-40B4-BE49-F238E27FC236}">
                    <a16:creationId xmlns:a16="http://schemas.microsoft.com/office/drawing/2014/main" id="{F1297097-A4F4-BF40-8C74-EB92B1DB21AA}"/>
                  </a:ext>
                </a:extLst>
              </p:cNvPr>
              <p:cNvGrpSpPr/>
              <p:nvPr/>
            </p:nvGrpSpPr>
            <p:grpSpPr>
              <a:xfrm>
                <a:off x="2777117" y="-437970"/>
                <a:ext cx="1940921" cy="1922513"/>
                <a:chOff x="1634023" y="1090057"/>
                <a:chExt cx="1279363" cy="1267229"/>
              </a:xfrm>
            </p:grpSpPr>
            <p:sp>
              <p:nvSpPr>
                <p:cNvPr id="33" name="Google Shape;1335;p63">
                  <a:extLst>
                    <a:ext uri="{FF2B5EF4-FFF2-40B4-BE49-F238E27FC236}">
                      <a16:creationId xmlns:a16="http://schemas.microsoft.com/office/drawing/2014/main" id="{B8847D2A-524D-3D40-B884-C7BF7D8CFB4C}"/>
                    </a:ext>
                  </a:extLst>
                </p:cNvPr>
                <p:cNvSpPr/>
                <p:nvPr/>
              </p:nvSpPr>
              <p:spPr>
                <a:xfrm>
                  <a:off x="1706753" y="1090057"/>
                  <a:ext cx="191024" cy="721539"/>
                </a:xfrm>
                <a:custGeom>
                  <a:avLst/>
                  <a:gdLst/>
                  <a:ahLst/>
                  <a:cxnLst/>
                  <a:rect l="l" t="t" r="r" b="b"/>
                  <a:pathLst>
                    <a:path w="5274" h="19921" extrusionOk="0">
                      <a:moveTo>
                        <a:pt x="1" y="0"/>
                      </a:moveTo>
                      <a:lnTo>
                        <a:pt x="1" y="19921"/>
                      </a:lnTo>
                      <a:lnTo>
                        <a:pt x="5274" y="19921"/>
                      </a:lnTo>
                      <a:lnTo>
                        <a:pt x="5274"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36;p63">
                  <a:extLst>
                    <a:ext uri="{FF2B5EF4-FFF2-40B4-BE49-F238E27FC236}">
                      <a16:creationId xmlns:a16="http://schemas.microsoft.com/office/drawing/2014/main" id="{1480E053-CB7F-8A4C-BD6B-0BFC62790657}"/>
                    </a:ext>
                  </a:extLst>
                </p:cNvPr>
                <p:cNvSpPr/>
                <p:nvPr/>
              </p:nvSpPr>
              <p:spPr>
                <a:xfrm>
                  <a:off x="1993253" y="1090057"/>
                  <a:ext cx="191024" cy="721539"/>
                </a:xfrm>
                <a:custGeom>
                  <a:avLst/>
                  <a:gdLst/>
                  <a:ahLst/>
                  <a:cxnLst/>
                  <a:rect l="l" t="t" r="r" b="b"/>
                  <a:pathLst>
                    <a:path w="5274" h="19921" extrusionOk="0">
                      <a:moveTo>
                        <a:pt x="0" y="0"/>
                      </a:moveTo>
                      <a:lnTo>
                        <a:pt x="0" y="19921"/>
                      </a:lnTo>
                      <a:lnTo>
                        <a:pt x="5273" y="19921"/>
                      </a:lnTo>
                      <a:lnTo>
                        <a:pt x="5273"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37;p63">
                  <a:extLst>
                    <a:ext uri="{FF2B5EF4-FFF2-40B4-BE49-F238E27FC236}">
                      <a16:creationId xmlns:a16="http://schemas.microsoft.com/office/drawing/2014/main" id="{3268F5E2-AFD3-774B-BD67-D7BDB12AE48E}"/>
                    </a:ext>
                  </a:extLst>
                </p:cNvPr>
                <p:cNvSpPr/>
                <p:nvPr/>
              </p:nvSpPr>
              <p:spPr>
                <a:xfrm>
                  <a:off x="2443432" y="1090057"/>
                  <a:ext cx="191024" cy="721539"/>
                </a:xfrm>
                <a:custGeom>
                  <a:avLst/>
                  <a:gdLst/>
                  <a:ahLst/>
                  <a:cxnLst/>
                  <a:rect l="l" t="t" r="r" b="b"/>
                  <a:pathLst>
                    <a:path w="5274" h="19921" extrusionOk="0">
                      <a:moveTo>
                        <a:pt x="1" y="0"/>
                      </a:moveTo>
                      <a:lnTo>
                        <a:pt x="1" y="19921"/>
                      </a:lnTo>
                      <a:lnTo>
                        <a:pt x="5274" y="19921"/>
                      </a:lnTo>
                      <a:lnTo>
                        <a:pt x="5274"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38;p63">
                  <a:extLst>
                    <a:ext uri="{FF2B5EF4-FFF2-40B4-BE49-F238E27FC236}">
                      <a16:creationId xmlns:a16="http://schemas.microsoft.com/office/drawing/2014/main" id="{94442D02-F673-C746-80CA-BC3D59D3B224}"/>
                    </a:ext>
                  </a:extLst>
                </p:cNvPr>
                <p:cNvSpPr/>
                <p:nvPr/>
              </p:nvSpPr>
              <p:spPr>
                <a:xfrm>
                  <a:off x="2722362" y="1090057"/>
                  <a:ext cx="191024" cy="721539"/>
                </a:xfrm>
                <a:custGeom>
                  <a:avLst/>
                  <a:gdLst/>
                  <a:ahLst/>
                  <a:cxnLst/>
                  <a:rect l="l" t="t" r="r" b="b"/>
                  <a:pathLst>
                    <a:path w="5274" h="19921" extrusionOk="0">
                      <a:moveTo>
                        <a:pt x="0" y="0"/>
                      </a:moveTo>
                      <a:lnTo>
                        <a:pt x="0" y="19921"/>
                      </a:lnTo>
                      <a:lnTo>
                        <a:pt x="5273" y="19921"/>
                      </a:lnTo>
                      <a:lnTo>
                        <a:pt x="5273"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39;p63">
                  <a:extLst>
                    <a:ext uri="{FF2B5EF4-FFF2-40B4-BE49-F238E27FC236}">
                      <a16:creationId xmlns:a16="http://schemas.microsoft.com/office/drawing/2014/main" id="{7F684D75-A18B-E64F-A94F-599A58DC64AE}"/>
                    </a:ext>
                  </a:extLst>
                </p:cNvPr>
                <p:cNvSpPr/>
                <p:nvPr/>
              </p:nvSpPr>
              <p:spPr>
                <a:xfrm>
                  <a:off x="2096335" y="1090057"/>
                  <a:ext cx="209207" cy="1267229"/>
                </a:xfrm>
                <a:custGeom>
                  <a:avLst/>
                  <a:gdLst/>
                  <a:ahLst/>
                  <a:cxnLst/>
                  <a:rect l="l" t="t" r="r" b="b"/>
                  <a:pathLst>
                    <a:path w="5776" h="34987" extrusionOk="0">
                      <a:moveTo>
                        <a:pt x="2427" y="0"/>
                      </a:moveTo>
                      <a:lnTo>
                        <a:pt x="2427" y="19921"/>
                      </a:lnTo>
                      <a:lnTo>
                        <a:pt x="0" y="19921"/>
                      </a:lnTo>
                      <a:lnTo>
                        <a:pt x="0" y="34987"/>
                      </a:lnTo>
                      <a:lnTo>
                        <a:pt x="5775" y="34987"/>
                      </a:lnTo>
                      <a:lnTo>
                        <a:pt x="57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40;p63">
                  <a:extLst>
                    <a:ext uri="{FF2B5EF4-FFF2-40B4-BE49-F238E27FC236}">
                      <a16:creationId xmlns:a16="http://schemas.microsoft.com/office/drawing/2014/main" id="{600E651E-09C0-FC48-AAF5-FA9CC5B3D0D2}"/>
                    </a:ext>
                  </a:extLst>
                </p:cNvPr>
                <p:cNvSpPr/>
                <p:nvPr/>
              </p:nvSpPr>
              <p:spPr>
                <a:xfrm>
                  <a:off x="1809835" y="1090057"/>
                  <a:ext cx="271360" cy="1267229"/>
                </a:xfrm>
                <a:custGeom>
                  <a:avLst/>
                  <a:gdLst/>
                  <a:ahLst/>
                  <a:cxnLst/>
                  <a:rect l="l" t="t" r="r" b="b"/>
                  <a:pathLst>
                    <a:path w="7492" h="34987" extrusionOk="0">
                      <a:moveTo>
                        <a:pt x="2428" y="0"/>
                      </a:moveTo>
                      <a:lnTo>
                        <a:pt x="2428" y="19921"/>
                      </a:lnTo>
                      <a:lnTo>
                        <a:pt x="1" y="19921"/>
                      </a:lnTo>
                      <a:lnTo>
                        <a:pt x="1" y="34987"/>
                      </a:lnTo>
                      <a:lnTo>
                        <a:pt x="7492" y="34987"/>
                      </a:lnTo>
                      <a:lnTo>
                        <a:pt x="7492" y="19921"/>
                      </a:lnTo>
                      <a:lnTo>
                        <a:pt x="5064" y="19921"/>
                      </a:lnTo>
                      <a:lnTo>
                        <a:pt x="5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41;p63">
                  <a:extLst>
                    <a:ext uri="{FF2B5EF4-FFF2-40B4-BE49-F238E27FC236}">
                      <a16:creationId xmlns:a16="http://schemas.microsoft.com/office/drawing/2014/main" id="{AA13ADBF-6159-DD4B-B34F-38ABBB194411}"/>
                    </a:ext>
                  </a:extLst>
                </p:cNvPr>
                <p:cNvSpPr/>
                <p:nvPr/>
              </p:nvSpPr>
              <p:spPr>
                <a:xfrm>
                  <a:off x="2546514" y="1090057"/>
                  <a:ext cx="263790" cy="1267229"/>
                </a:xfrm>
                <a:custGeom>
                  <a:avLst/>
                  <a:gdLst/>
                  <a:ahLst/>
                  <a:cxnLst/>
                  <a:rect l="l" t="t" r="r" b="b"/>
                  <a:pathLst>
                    <a:path w="7283" h="34987" extrusionOk="0">
                      <a:moveTo>
                        <a:pt x="2428" y="0"/>
                      </a:moveTo>
                      <a:lnTo>
                        <a:pt x="2428" y="19921"/>
                      </a:lnTo>
                      <a:lnTo>
                        <a:pt x="1" y="19921"/>
                      </a:lnTo>
                      <a:lnTo>
                        <a:pt x="1" y="34987"/>
                      </a:lnTo>
                      <a:lnTo>
                        <a:pt x="7282" y="34987"/>
                      </a:lnTo>
                      <a:lnTo>
                        <a:pt x="7282" y="19921"/>
                      </a:lnTo>
                      <a:lnTo>
                        <a:pt x="4855" y="19921"/>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42;p63">
                  <a:extLst>
                    <a:ext uri="{FF2B5EF4-FFF2-40B4-BE49-F238E27FC236}">
                      <a16:creationId xmlns:a16="http://schemas.microsoft.com/office/drawing/2014/main" id="{23EB1265-CC7F-CA44-9B0E-E39CFB653D0C}"/>
                    </a:ext>
                  </a:extLst>
                </p:cNvPr>
                <p:cNvSpPr/>
                <p:nvPr/>
              </p:nvSpPr>
              <p:spPr>
                <a:xfrm>
                  <a:off x="2322167" y="1090057"/>
                  <a:ext cx="207722" cy="1267229"/>
                </a:xfrm>
                <a:custGeom>
                  <a:avLst/>
                  <a:gdLst/>
                  <a:ahLst/>
                  <a:cxnLst/>
                  <a:rect l="l" t="t" r="r" b="b"/>
                  <a:pathLst>
                    <a:path w="5735" h="34987" extrusionOk="0">
                      <a:moveTo>
                        <a:pt x="1" y="0"/>
                      </a:moveTo>
                      <a:lnTo>
                        <a:pt x="1" y="34987"/>
                      </a:lnTo>
                      <a:lnTo>
                        <a:pt x="5734" y="34987"/>
                      </a:lnTo>
                      <a:lnTo>
                        <a:pt x="5734" y="19921"/>
                      </a:lnTo>
                      <a:lnTo>
                        <a:pt x="3349" y="19921"/>
                      </a:lnTo>
                      <a:lnTo>
                        <a:pt x="3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343;p63">
                  <a:extLst>
                    <a:ext uri="{FF2B5EF4-FFF2-40B4-BE49-F238E27FC236}">
                      <a16:creationId xmlns:a16="http://schemas.microsoft.com/office/drawing/2014/main" id="{CFF58B23-E40E-2A4B-BE12-840A7E672313}"/>
                    </a:ext>
                  </a:extLst>
                </p:cNvPr>
                <p:cNvSpPr/>
                <p:nvPr/>
              </p:nvSpPr>
              <p:spPr>
                <a:xfrm>
                  <a:off x="1634023" y="1090057"/>
                  <a:ext cx="160708" cy="1267229"/>
                </a:xfrm>
                <a:custGeom>
                  <a:avLst/>
                  <a:gdLst/>
                  <a:ahLst/>
                  <a:cxnLst/>
                  <a:rect l="l" t="t" r="r" b="b"/>
                  <a:pathLst>
                    <a:path w="4437" h="34987" extrusionOk="0">
                      <a:moveTo>
                        <a:pt x="0" y="0"/>
                      </a:moveTo>
                      <a:lnTo>
                        <a:pt x="0" y="34987"/>
                      </a:lnTo>
                      <a:lnTo>
                        <a:pt x="4436" y="34987"/>
                      </a:lnTo>
                      <a:lnTo>
                        <a:pt x="4436" y="19921"/>
                      </a:lnTo>
                      <a:lnTo>
                        <a:pt x="2009" y="19921"/>
                      </a:lnTo>
                      <a:lnTo>
                        <a:pt x="20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344;p63">
                <a:extLst>
                  <a:ext uri="{FF2B5EF4-FFF2-40B4-BE49-F238E27FC236}">
                    <a16:creationId xmlns:a16="http://schemas.microsoft.com/office/drawing/2014/main" id="{764C9D49-93BE-5848-90EF-392DE5AF4881}"/>
                  </a:ext>
                </a:extLst>
              </p:cNvPr>
              <p:cNvGrpSpPr/>
              <p:nvPr/>
            </p:nvGrpSpPr>
            <p:grpSpPr>
              <a:xfrm flipH="1">
                <a:off x="4582348" y="-437970"/>
                <a:ext cx="1784535" cy="1922513"/>
                <a:chOff x="1634023" y="1090057"/>
                <a:chExt cx="1176281" cy="1267229"/>
              </a:xfrm>
            </p:grpSpPr>
            <p:sp>
              <p:nvSpPr>
                <p:cNvPr id="25" name="Google Shape;1345;p63">
                  <a:extLst>
                    <a:ext uri="{FF2B5EF4-FFF2-40B4-BE49-F238E27FC236}">
                      <a16:creationId xmlns:a16="http://schemas.microsoft.com/office/drawing/2014/main" id="{B16C39F9-C958-5547-A65D-BB4DAE59165E}"/>
                    </a:ext>
                  </a:extLst>
                </p:cNvPr>
                <p:cNvSpPr/>
                <p:nvPr/>
              </p:nvSpPr>
              <p:spPr>
                <a:xfrm>
                  <a:off x="1706753" y="1090057"/>
                  <a:ext cx="191024" cy="721539"/>
                </a:xfrm>
                <a:custGeom>
                  <a:avLst/>
                  <a:gdLst/>
                  <a:ahLst/>
                  <a:cxnLst/>
                  <a:rect l="l" t="t" r="r" b="b"/>
                  <a:pathLst>
                    <a:path w="5274" h="19921" extrusionOk="0">
                      <a:moveTo>
                        <a:pt x="1" y="0"/>
                      </a:moveTo>
                      <a:lnTo>
                        <a:pt x="1" y="19921"/>
                      </a:lnTo>
                      <a:lnTo>
                        <a:pt x="5274" y="19921"/>
                      </a:lnTo>
                      <a:lnTo>
                        <a:pt x="5274"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46;p63">
                  <a:extLst>
                    <a:ext uri="{FF2B5EF4-FFF2-40B4-BE49-F238E27FC236}">
                      <a16:creationId xmlns:a16="http://schemas.microsoft.com/office/drawing/2014/main" id="{5FB59833-D18B-514E-98E8-EB57F80ACB6C}"/>
                    </a:ext>
                  </a:extLst>
                </p:cNvPr>
                <p:cNvSpPr/>
                <p:nvPr/>
              </p:nvSpPr>
              <p:spPr>
                <a:xfrm>
                  <a:off x="1993253" y="1090057"/>
                  <a:ext cx="191024" cy="721539"/>
                </a:xfrm>
                <a:custGeom>
                  <a:avLst/>
                  <a:gdLst/>
                  <a:ahLst/>
                  <a:cxnLst/>
                  <a:rect l="l" t="t" r="r" b="b"/>
                  <a:pathLst>
                    <a:path w="5274" h="19921" extrusionOk="0">
                      <a:moveTo>
                        <a:pt x="0" y="0"/>
                      </a:moveTo>
                      <a:lnTo>
                        <a:pt x="0" y="19921"/>
                      </a:lnTo>
                      <a:lnTo>
                        <a:pt x="5273" y="19921"/>
                      </a:lnTo>
                      <a:lnTo>
                        <a:pt x="5273"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47;p63">
                  <a:extLst>
                    <a:ext uri="{FF2B5EF4-FFF2-40B4-BE49-F238E27FC236}">
                      <a16:creationId xmlns:a16="http://schemas.microsoft.com/office/drawing/2014/main" id="{E905DC97-E200-334A-8C04-F0B8CAB9731D}"/>
                    </a:ext>
                  </a:extLst>
                </p:cNvPr>
                <p:cNvSpPr/>
                <p:nvPr/>
              </p:nvSpPr>
              <p:spPr>
                <a:xfrm>
                  <a:off x="2443432" y="1090057"/>
                  <a:ext cx="191024" cy="721539"/>
                </a:xfrm>
                <a:custGeom>
                  <a:avLst/>
                  <a:gdLst/>
                  <a:ahLst/>
                  <a:cxnLst/>
                  <a:rect l="l" t="t" r="r" b="b"/>
                  <a:pathLst>
                    <a:path w="5274" h="19921" extrusionOk="0">
                      <a:moveTo>
                        <a:pt x="1" y="0"/>
                      </a:moveTo>
                      <a:lnTo>
                        <a:pt x="1" y="19921"/>
                      </a:lnTo>
                      <a:lnTo>
                        <a:pt x="5274" y="19921"/>
                      </a:lnTo>
                      <a:lnTo>
                        <a:pt x="5274"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48;p63">
                  <a:extLst>
                    <a:ext uri="{FF2B5EF4-FFF2-40B4-BE49-F238E27FC236}">
                      <a16:creationId xmlns:a16="http://schemas.microsoft.com/office/drawing/2014/main" id="{253B988F-4DE1-D245-BB34-28756F5C70A3}"/>
                    </a:ext>
                  </a:extLst>
                </p:cNvPr>
                <p:cNvSpPr/>
                <p:nvPr/>
              </p:nvSpPr>
              <p:spPr>
                <a:xfrm>
                  <a:off x="2096335" y="1090057"/>
                  <a:ext cx="209207" cy="1267229"/>
                </a:xfrm>
                <a:custGeom>
                  <a:avLst/>
                  <a:gdLst/>
                  <a:ahLst/>
                  <a:cxnLst/>
                  <a:rect l="l" t="t" r="r" b="b"/>
                  <a:pathLst>
                    <a:path w="5776" h="34987" extrusionOk="0">
                      <a:moveTo>
                        <a:pt x="2427" y="0"/>
                      </a:moveTo>
                      <a:lnTo>
                        <a:pt x="2427" y="19921"/>
                      </a:lnTo>
                      <a:lnTo>
                        <a:pt x="0" y="19921"/>
                      </a:lnTo>
                      <a:lnTo>
                        <a:pt x="0" y="34987"/>
                      </a:lnTo>
                      <a:lnTo>
                        <a:pt x="5775" y="34987"/>
                      </a:lnTo>
                      <a:lnTo>
                        <a:pt x="57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49;p63">
                  <a:extLst>
                    <a:ext uri="{FF2B5EF4-FFF2-40B4-BE49-F238E27FC236}">
                      <a16:creationId xmlns:a16="http://schemas.microsoft.com/office/drawing/2014/main" id="{312A6A5B-BCF0-CE4E-A84F-866D112BACC4}"/>
                    </a:ext>
                  </a:extLst>
                </p:cNvPr>
                <p:cNvSpPr/>
                <p:nvPr/>
              </p:nvSpPr>
              <p:spPr>
                <a:xfrm>
                  <a:off x="1809835" y="1090057"/>
                  <a:ext cx="271360" cy="1267229"/>
                </a:xfrm>
                <a:custGeom>
                  <a:avLst/>
                  <a:gdLst/>
                  <a:ahLst/>
                  <a:cxnLst/>
                  <a:rect l="l" t="t" r="r" b="b"/>
                  <a:pathLst>
                    <a:path w="7492" h="34987" extrusionOk="0">
                      <a:moveTo>
                        <a:pt x="2428" y="0"/>
                      </a:moveTo>
                      <a:lnTo>
                        <a:pt x="2428" y="19921"/>
                      </a:lnTo>
                      <a:lnTo>
                        <a:pt x="1" y="19921"/>
                      </a:lnTo>
                      <a:lnTo>
                        <a:pt x="1" y="34987"/>
                      </a:lnTo>
                      <a:lnTo>
                        <a:pt x="7492" y="34987"/>
                      </a:lnTo>
                      <a:lnTo>
                        <a:pt x="7492" y="19921"/>
                      </a:lnTo>
                      <a:lnTo>
                        <a:pt x="5064" y="19921"/>
                      </a:lnTo>
                      <a:lnTo>
                        <a:pt x="5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50;p63">
                  <a:extLst>
                    <a:ext uri="{FF2B5EF4-FFF2-40B4-BE49-F238E27FC236}">
                      <a16:creationId xmlns:a16="http://schemas.microsoft.com/office/drawing/2014/main" id="{D8D096F4-1982-6040-A5F2-2E15A8EE58A8}"/>
                    </a:ext>
                  </a:extLst>
                </p:cNvPr>
                <p:cNvSpPr/>
                <p:nvPr/>
              </p:nvSpPr>
              <p:spPr>
                <a:xfrm>
                  <a:off x="2546514" y="1090057"/>
                  <a:ext cx="263790" cy="1267229"/>
                </a:xfrm>
                <a:custGeom>
                  <a:avLst/>
                  <a:gdLst/>
                  <a:ahLst/>
                  <a:cxnLst/>
                  <a:rect l="l" t="t" r="r" b="b"/>
                  <a:pathLst>
                    <a:path w="7283" h="34987" extrusionOk="0">
                      <a:moveTo>
                        <a:pt x="2428" y="0"/>
                      </a:moveTo>
                      <a:lnTo>
                        <a:pt x="2428" y="19921"/>
                      </a:lnTo>
                      <a:lnTo>
                        <a:pt x="1" y="19921"/>
                      </a:lnTo>
                      <a:lnTo>
                        <a:pt x="1" y="34987"/>
                      </a:lnTo>
                      <a:lnTo>
                        <a:pt x="7282" y="34987"/>
                      </a:lnTo>
                      <a:lnTo>
                        <a:pt x="7282" y="19921"/>
                      </a:lnTo>
                      <a:lnTo>
                        <a:pt x="4855" y="19921"/>
                      </a:lnTo>
                      <a:lnTo>
                        <a:pt x="4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51;p63">
                  <a:extLst>
                    <a:ext uri="{FF2B5EF4-FFF2-40B4-BE49-F238E27FC236}">
                      <a16:creationId xmlns:a16="http://schemas.microsoft.com/office/drawing/2014/main" id="{EE06E565-F9C8-C646-9B3D-E1B60EB6EA5C}"/>
                    </a:ext>
                  </a:extLst>
                </p:cNvPr>
                <p:cNvSpPr/>
                <p:nvPr/>
              </p:nvSpPr>
              <p:spPr>
                <a:xfrm>
                  <a:off x="2322167" y="1090057"/>
                  <a:ext cx="207722" cy="1267229"/>
                </a:xfrm>
                <a:custGeom>
                  <a:avLst/>
                  <a:gdLst/>
                  <a:ahLst/>
                  <a:cxnLst/>
                  <a:rect l="l" t="t" r="r" b="b"/>
                  <a:pathLst>
                    <a:path w="5735" h="34987" extrusionOk="0">
                      <a:moveTo>
                        <a:pt x="1" y="0"/>
                      </a:moveTo>
                      <a:lnTo>
                        <a:pt x="1" y="34987"/>
                      </a:lnTo>
                      <a:lnTo>
                        <a:pt x="5734" y="34987"/>
                      </a:lnTo>
                      <a:lnTo>
                        <a:pt x="5734" y="19921"/>
                      </a:lnTo>
                      <a:lnTo>
                        <a:pt x="3349" y="19921"/>
                      </a:lnTo>
                      <a:lnTo>
                        <a:pt x="3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52;p63">
                  <a:extLst>
                    <a:ext uri="{FF2B5EF4-FFF2-40B4-BE49-F238E27FC236}">
                      <a16:creationId xmlns:a16="http://schemas.microsoft.com/office/drawing/2014/main" id="{4766CA21-B614-834C-A54E-D2DF61C6EC03}"/>
                    </a:ext>
                  </a:extLst>
                </p:cNvPr>
                <p:cNvSpPr/>
                <p:nvPr/>
              </p:nvSpPr>
              <p:spPr>
                <a:xfrm>
                  <a:off x="1634023" y="1090057"/>
                  <a:ext cx="160708" cy="1267229"/>
                </a:xfrm>
                <a:custGeom>
                  <a:avLst/>
                  <a:gdLst/>
                  <a:ahLst/>
                  <a:cxnLst/>
                  <a:rect l="l" t="t" r="r" b="b"/>
                  <a:pathLst>
                    <a:path w="4437" h="34987" extrusionOk="0">
                      <a:moveTo>
                        <a:pt x="0" y="0"/>
                      </a:moveTo>
                      <a:lnTo>
                        <a:pt x="0" y="34987"/>
                      </a:lnTo>
                      <a:lnTo>
                        <a:pt x="4436" y="34987"/>
                      </a:lnTo>
                      <a:lnTo>
                        <a:pt x="4436" y="19921"/>
                      </a:lnTo>
                      <a:lnTo>
                        <a:pt x="2009" y="19921"/>
                      </a:lnTo>
                      <a:lnTo>
                        <a:pt x="20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45"/>
          <p:cNvSpPr/>
          <p:nvPr/>
        </p:nvSpPr>
        <p:spPr>
          <a:xfrm>
            <a:off x="5310828" y="3866289"/>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5"/>
          <p:cNvSpPr/>
          <p:nvPr/>
        </p:nvSpPr>
        <p:spPr>
          <a:xfrm>
            <a:off x="5310828" y="2578100"/>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5"/>
          <p:cNvSpPr/>
          <p:nvPr/>
        </p:nvSpPr>
        <p:spPr>
          <a:xfrm>
            <a:off x="658913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5"/>
          <p:cNvSpPr/>
          <p:nvPr/>
        </p:nvSpPr>
        <p:spPr>
          <a:xfrm>
            <a:off x="5310729" y="44"/>
            <a:ext cx="1278318" cy="2578117"/>
          </a:xfrm>
          <a:custGeom>
            <a:avLst/>
            <a:gdLst/>
            <a:ahLst/>
            <a:cxnLst/>
            <a:rect l="l" t="t" r="r" b="b"/>
            <a:pathLst>
              <a:path w="36871" h="65244" extrusionOk="0">
                <a:moveTo>
                  <a:pt x="1" y="0"/>
                </a:moveTo>
                <a:lnTo>
                  <a:pt x="1" y="65244"/>
                </a:lnTo>
                <a:lnTo>
                  <a:pt x="36870" y="65244"/>
                </a:lnTo>
                <a:lnTo>
                  <a:pt x="368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5"/>
          <p:cNvSpPr/>
          <p:nvPr/>
        </p:nvSpPr>
        <p:spPr>
          <a:xfrm>
            <a:off x="6589039" y="1288233"/>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rgbClr val="EBE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5"/>
          <p:cNvSpPr/>
          <p:nvPr/>
        </p:nvSpPr>
        <p:spPr>
          <a:xfrm>
            <a:off x="7865589" y="1288233"/>
            <a:ext cx="1278350" cy="1289928"/>
          </a:xfrm>
          <a:custGeom>
            <a:avLst/>
            <a:gdLst/>
            <a:ahLst/>
            <a:cxnLst/>
            <a:rect l="l" t="t" r="r" b="b"/>
            <a:pathLst>
              <a:path w="32351" h="32644" extrusionOk="0">
                <a:moveTo>
                  <a:pt x="0" y="1"/>
                </a:moveTo>
                <a:lnTo>
                  <a:pt x="0" y="32644"/>
                </a:lnTo>
                <a:lnTo>
                  <a:pt x="32350" y="32644"/>
                </a:lnTo>
                <a:lnTo>
                  <a:pt x="323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5"/>
          <p:cNvSpPr/>
          <p:nvPr/>
        </p:nvSpPr>
        <p:spPr>
          <a:xfrm>
            <a:off x="7865589" y="44"/>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5"/>
          <p:cNvSpPr/>
          <p:nvPr/>
        </p:nvSpPr>
        <p:spPr>
          <a:xfrm>
            <a:off x="6589039" y="44"/>
            <a:ext cx="1278350" cy="1288229"/>
          </a:xfrm>
          <a:custGeom>
            <a:avLst/>
            <a:gdLst/>
            <a:ahLst/>
            <a:cxnLst/>
            <a:rect l="l" t="t" r="r" b="b"/>
            <a:pathLst>
              <a:path w="32351" h="32601" extrusionOk="0">
                <a:moveTo>
                  <a:pt x="0" y="0"/>
                </a:moveTo>
                <a:lnTo>
                  <a:pt x="0" y="32601"/>
                </a:lnTo>
                <a:lnTo>
                  <a:pt x="32350" y="32601"/>
                </a:lnTo>
                <a:lnTo>
                  <a:pt x="32350"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5"/>
          <p:cNvSpPr/>
          <p:nvPr/>
        </p:nvSpPr>
        <p:spPr>
          <a:xfrm>
            <a:off x="786568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5"/>
          <p:cNvSpPr/>
          <p:nvPr/>
        </p:nvSpPr>
        <p:spPr>
          <a:xfrm>
            <a:off x="7865689" y="2578100"/>
            <a:ext cx="1278310" cy="1288229"/>
          </a:xfrm>
          <a:custGeom>
            <a:avLst/>
            <a:gdLst/>
            <a:ahLst/>
            <a:cxnLst/>
            <a:rect l="l" t="t" r="r" b="b"/>
            <a:pathLst>
              <a:path w="32350" h="32601" extrusionOk="0">
                <a:moveTo>
                  <a:pt x="0" y="0"/>
                </a:moveTo>
                <a:lnTo>
                  <a:pt x="0" y="32601"/>
                </a:lnTo>
                <a:lnTo>
                  <a:pt x="32350" y="32601"/>
                </a:lnTo>
                <a:lnTo>
                  <a:pt x="323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5"/>
          <p:cNvSpPr/>
          <p:nvPr/>
        </p:nvSpPr>
        <p:spPr>
          <a:xfrm>
            <a:off x="6589139" y="3866289"/>
            <a:ext cx="1278310" cy="1289928"/>
          </a:xfrm>
          <a:custGeom>
            <a:avLst/>
            <a:gdLst/>
            <a:ahLst/>
            <a:cxnLst/>
            <a:rect l="l" t="t" r="r" b="b"/>
            <a:pathLst>
              <a:path w="32350" h="32644" extrusionOk="0">
                <a:moveTo>
                  <a:pt x="0" y="1"/>
                </a:moveTo>
                <a:lnTo>
                  <a:pt x="0" y="32644"/>
                </a:lnTo>
                <a:lnTo>
                  <a:pt x="32350" y="32644"/>
                </a:lnTo>
                <a:lnTo>
                  <a:pt x="32350" y="1"/>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5"/>
          <p:cNvSpPr txBox="1">
            <a:spLocks noGrp="1"/>
          </p:cNvSpPr>
          <p:nvPr>
            <p:ph type="title"/>
          </p:nvPr>
        </p:nvSpPr>
        <p:spPr>
          <a:xfrm>
            <a:off x="797275" y="1945628"/>
            <a:ext cx="3739200" cy="1915500"/>
          </a:xfrm>
          <a:prstGeom prst="rect">
            <a:avLst/>
          </a:prstGeom>
        </p:spPr>
        <p:txBody>
          <a:bodyPr spcFirstLastPara="1" wrap="square" lIns="91425" tIns="91425" rIns="91425" bIns="91425" anchor="ctr" anchorCtr="0">
            <a:noAutofit/>
          </a:bodyPr>
          <a:lstStyle/>
          <a:p>
            <a:pPr lvl="0"/>
            <a:r>
              <a:rPr lang="en-US" dirty="0"/>
              <a:t>Overview</a:t>
            </a:r>
          </a:p>
        </p:txBody>
      </p:sp>
      <p:sp>
        <p:nvSpPr>
          <p:cNvPr id="849" name="Google Shape;849;p45"/>
          <p:cNvSpPr txBox="1">
            <a:spLocks noGrp="1"/>
          </p:cNvSpPr>
          <p:nvPr>
            <p:ph type="title" idx="2"/>
          </p:nvPr>
        </p:nvSpPr>
        <p:spPr>
          <a:xfrm>
            <a:off x="896625" y="780553"/>
            <a:ext cx="1156500" cy="106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51" name="Google Shape;851;p45"/>
          <p:cNvSpPr/>
          <p:nvPr/>
        </p:nvSpPr>
        <p:spPr>
          <a:xfrm>
            <a:off x="5730873" y="4112705"/>
            <a:ext cx="286128" cy="762402"/>
          </a:xfrm>
          <a:custGeom>
            <a:avLst/>
            <a:gdLst/>
            <a:ahLst/>
            <a:cxnLst/>
            <a:rect l="l" t="t" r="r" b="b"/>
            <a:pathLst>
              <a:path w="7241" h="19294" extrusionOk="0">
                <a:moveTo>
                  <a:pt x="4813" y="15192"/>
                </a:moveTo>
                <a:lnTo>
                  <a:pt x="5231" y="15234"/>
                </a:lnTo>
                <a:lnTo>
                  <a:pt x="5608" y="15317"/>
                </a:lnTo>
                <a:lnTo>
                  <a:pt x="5901" y="15443"/>
                </a:lnTo>
                <a:lnTo>
                  <a:pt x="6027" y="15569"/>
                </a:lnTo>
                <a:lnTo>
                  <a:pt x="6110" y="15652"/>
                </a:lnTo>
                <a:lnTo>
                  <a:pt x="6194" y="15778"/>
                </a:lnTo>
                <a:lnTo>
                  <a:pt x="6194" y="15903"/>
                </a:lnTo>
                <a:lnTo>
                  <a:pt x="6236" y="16029"/>
                </a:lnTo>
                <a:lnTo>
                  <a:pt x="6194" y="16196"/>
                </a:lnTo>
                <a:lnTo>
                  <a:pt x="6110" y="16489"/>
                </a:lnTo>
                <a:lnTo>
                  <a:pt x="5901" y="16782"/>
                </a:lnTo>
                <a:lnTo>
                  <a:pt x="5608" y="17075"/>
                </a:lnTo>
                <a:lnTo>
                  <a:pt x="5231" y="17368"/>
                </a:lnTo>
                <a:lnTo>
                  <a:pt x="4813" y="17661"/>
                </a:lnTo>
                <a:lnTo>
                  <a:pt x="4311" y="17870"/>
                </a:lnTo>
                <a:lnTo>
                  <a:pt x="3767" y="18080"/>
                </a:lnTo>
                <a:lnTo>
                  <a:pt x="3223" y="18247"/>
                </a:lnTo>
                <a:lnTo>
                  <a:pt x="2720" y="18331"/>
                </a:lnTo>
                <a:lnTo>
                  <a:pt x="2260" y="18373"/>
                </a:lnTo>
                <a:lnTo>
                  <a:pt x="1842" y="18331"/>
                </a:lnTo>
                <a:lnTo>
                  <a:pt x="1465" y="18247"/>
                </a:lnTo>
                <a:lnTo>
                  <a:pt x="1172" y="18121"/>
                </a:lnTo>
                <a:lnTo>
                  <a:pt x="1046" y="17996"/>
                </a:lnTo>
                <a:lnTo>
                  <a:pt x="963" y="17912"/>
                </a:lnTo>
                <a:lnTo>
                  <a:pt x="879" y="17787"/>
                </a:lnTo>
                <a:lnTo>
                  <a:pt x="879" y="17661"/>
                </a:lnTo>
                <a:lnTo>
                  <a:pt x="837" y="17536"/>
                </a:lnTo>
                <a:lnTo>
                  <a:pt x="879" y="17368"/>
                </a:lnTo>
                <a:lnTo>
                  <a:pt x="963" y="17075"/>
                </a:lnTo>
                <a:lnTo>
                  <a:pt x="1172" y="16782"/>
                </a:lnTo>
                <a:lnTo>
                  <a:pt x="1465" y="16489"/>
                </a:lnTo>
                <a:lnTo>
                  <a:pt x="1842" y="16196"/>
                </a:lnTo>
                <a:lnTo>
                  <a:pt x="2260" y="15903"/>
                </a:lnTo>
                <a:lnTo>
                  <a:pt x="2762" y="15652"/>
                </a:lnTo>
                <a:lnTo>
                  <a:pt x="3306" y="15485"/>
                </a:lnTo>
                <a:lnTo>
                  <a:pt x="3850" y="15317"/>
                </a:lnTo>
                <a:lnTo>
                  <a:pt x="4353" y="15234"/>
                </a:lnTo>
                <a:lnTo>
                  <a:pt x="4813" y="15192"/>
                </a:lnTo>
                <a:close/>
                <a:moveTo>
                  <a:pt x="6236" y="1"/>
                </a:moveTo>
                <a:lnTo>
                  <a:pt x="6236" y="14857"/>
                </a:lnTo>
                <a:lnTo>
                  <a:pt x="5817" y="14606"/>
                </a:lnTo>
                <a:lnTo>
                  <a:pt x="5399" y="14439"/>
                </a:lnTo>
                <a:lnTo>
                  <a:pt x="4897" y="14313"/>
                </a:lnTo>
                <a:lnTo>
                  <a:pt x="4353" y="14271"/>
                </a:lnTo>
                <a:lnTo>
                  <a:pt x="3808" y="14271"/>
                </a:lnTo>
                <a:lnTo>
                  <a:pt x="3223" y="14355"/>
                </a:lnTo>
                <a:lnTo>
                  <a:pt x="2679" y="14522"/>
                </a:lnTo>
                <a:lnTo>
                  <a:pt x="2134" y="14732"/>
                </a:lnTo>
                <a:lnTo>
                  <a:pt x="1800" y="14857"/>
                </a:lnTo>
                <a:lnTo>
                  <a:pt x="1507" y="15025"/>
                </a:lnTo>
                <a:lnTo>
                  <a:pt x="1214" y="15234"/>
                </a:lnTo>
                <a:lnTo>
                  <a:pt x="963" y="15401"/>
                </a:lnTo>
                <a:lnTo>
                  <a:pt x="753" y="15652"/>
                </a:lnTo>
                <a:lnTo>
                  <a:pt x="544" y="15862"/>
                </a:lnTo>
                <a:lnTo>
                  <a:pt x="377" y="16071"/>
                </a:lnTo>
                <a:lnTo>
                  <a:pt x="251" y="16322"/>
                </a:lnTo>
                <a:lnTo>
                  <a:pt x="126" y="16531"/>
                </a:lnTo>
                <a:lnTo>
                  <a:pt x="42" y="16782"/>
                </a:lnTo>
                <a:lnTo>
                  <a:pt x="0" y="17033"/>
                </a:lnTo>
                <a:lnTo>
                  <a:pt x="0" y="17284"/>
                </a:lnTo>
                <a:lnTo>
                  <a:pt x="42" y="17494"/>
                </a:lnTo>
                <a:lnTo>
                  <a:pt x="84" y="17745"/>
                </a:lnTo>
                <a:lnTo>
                  <a:pt x="168" y="17954"/>
                </a:lnTo>
                <a:lnTo>
                  <a:pt x="293" y="18205"/>
                </a:lnTo>
                <a:lnTo>
                  <a:pt x="460" y="18414"/>
                </a:lnTo>
                <a:lnTo>
                  <a:pt x="670" y="18582"/>
                </a:lnTo>
                <a:lnTo>
                  <a:pt x="879" y="18749"/>
                </a:lnTo>
                <a:lnTo>
                  <a:pt x="1088" y="18875"/>
                </a:lnTo>
                <a:lnTo>
                  <a:pt x="1381" y="19000"/>
                </a:lnTo>
                <a:lnTo>
                  <a:pt x="1632" y="19126"/>
                </a:lnTo>
                <a:lnTo>
                  <a:pt x="2260" y="19251"/>
                </a:lnTo>
                <a:lnTo>
                  <a:pt x="2888" y="19293"/>
                </a:lnTo>
                <a:lnTo>
                  <a:pt x="3599" y="19251"/>
                </a:lnTo>
                <a:lnTo>
                  <a:pt x="4269" y="19084"/>
                </a:lnTo>
                <a:lnTo>
                  <a:pt x="4604" y="19000"/>
                </a:lnTo>
                <a:lnTo>
                  <a:pt x="4938" y="18833"/>
                </a:lnTo>
                <a:lnTo>
                  <a:pt x="5482" y="18582"/>
                </a:lnTo>
                <a:lnTo>
                  <a:pt x="5943" y="18289"/>
                </a:lnTo>
                <a:lnTo>
                  <a:pt x="6361" y="17954"/>
                </a:lnTo>
                <a:lnTo>
                  <a:pt x="6696" y="17619"/>
                </a:lnTo>
                <a:lnTo>
                  <a:pt x="6947" y="17243"/>
                </a:lnTo>
                <a:lnTo>
                  <a:pt x="7156" y="16866"/>
                </a:lnTo>
                <a:lnTo>
                  <a:pt x="7240" y="16447"/>
                </a:lnTo>
                <a:lnTo>
                  <a:pt x="7240" y="16280"/>
                </a:lnTo>
                <a:lnTo>
                  <a:pt x="7240" y="16071"/>
                </a:lnTo>
                <a:lnTo>
                  <a:pt x="72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5"/>
          <p:cNvSpPr/>
          <p:nvPr/>
        </p:nvSpPr>
        <p:spPr>
          <a:xfrm>
            <a:off x="5735812" y="2811239"/>
            <a:ext cx="390329" cy="755803"/>
          </a:xfrm>
          <a:custGeom>
            <a:avLst/>
            <a:gdLst/>
            <a:ahLst/>
            <a:cxnLst/>
            <a:rect l="l" t="t" r="r" b="b"/>
            <a:pathLst>
              <a:path w="9878" h="19127" extrusionOk="0">
                <a:moveTo>
                  <a:pt x="4772" y="1"/>
                </a:moveTo>
                <a:lnTo>
                  <a:pt x="4772" y="14857"/>
                </a:lnTo>
                <a:lnTo>
                  <a:pt x="4479" y="14606"/>
                </a:lnTo>
                <a:lnTo>
                  <a:pt x="4102" y="14439"/>
                </a:lnTo>
                <a:lnTo>
                  <a:pt x="3725" y="14355"/>
                </a:lnTo>
                <a:lnTo>
                  <a:pt x="3265" y="14313"/>
                </a:lnTo>
                <a:lnTo>
                  <a:pt x="2846" y="14313"/>
                </a:lnTo>
                <a:lnTo>
                  <a:pt x="2386" y="14439"/>
                </a:lnTo>
                <a:lnTo>
                  <a:pt x="1926" y="14606"/>
                </a:lnTo>
                <a:lnTo>
                  <a:pt x="1465" y="14857"/>
                </a:lnTo>
                <a:lnTo>
                  <a:pt x="1005" y="15192"/>
                </a:lnTo>
                <a:lnTo>
                  <a:pt x="628" y="15569"/>
                </a:lnTo>
                <a:lnTo>
                  <a:pt x="335" y="16029"/>
                </a:lnTo>
                <a:lnTo>
                  <a:pt x="126" y="16490"/>
                </a:lnTo>
                <a:lnTo>
                  <a:pt x="1" y="16950"/>
                </a:lnTo>
                <a:lnTo>
                  <a:pt x="1" y="17159"/>
                </a:lnTo>
                <a:lnTo>
                  <a:pt x="1" y="17410"/>
                </a:lnTo>
                <a:lnTo>
                  <a:pt x="1" y="17620"/>
                </a:lnTo>
                <a:lnTo>
                  <a:pt x="84" y="17829"/>
                </a:lnTo>
                <a:lnTo>
                  <a:pt x="168" y="18038"/>
                </a:lnTo>
                <a:lnTo>
                  <a:pt x="252" y="18247"/>
                </a:lnTo>
                <a:lnTo>
                  <a:pt x="377" y="18457"/>
                </a:lnTo>
                <a:lnTo>
                  <a:pt x="545" y="18582"/>
                </a:lnTo>
                <a:lnTo>
                  <a:pt x="712" y="18749"/>
                </a:lnTo>
                <a:lnTo>
                  <a:pt x="921" y="18875"/>
                </a:lnTo>
                <a:lnTo>
                  <a:pt x="1131" y="18959"/>
                </a:lnTo>
                <a:lnTo>
                  <a:pt x="1340" y="19042"/>
                </a:lnTo>
                <a:lnTo>
                  <a:pt x="1800" y="19126"/>
                </a:lnTo>
                <a:lnTo>
                  <a:pt x="2302" y="19126"/>
                </a:lnTo>
                <a:lnTo>
                  <a:pt x="2846" y="19042"/>
                </a:lnTo>
                <a:lnTo>
                  <a:pt x="3349" y="18875"/>
                </a:lnTo>
                <a:lnTo>
                  <a:pt x="3851" y="18624"/>
                </a:lnTo>
                <a:lnTo>
                  <a:pt x="4186" y="18373"/>
                </a:lnTo>
                <a:lnTo>
                  <a:pt x="4479" y="18080"/>
                </a:lnTo>
                <a:lnTo>
                  <a:pt x="4730" y="17829"/>
                </a:lnTo>
                <a:lnTo>
                  <a:pt x="4981" y="17494"/>
                </a:lnTo>
                <a:lnTo>
                  <a:pt x="5148" y="17201"/>
                </a:lnTo>
                <a:lnTo>
                  <a:pt x="5274" y="16866"/>
                </a:lnTo>
                <a:lnTo>
                  <a:pt x="5316" y="16531"/>
                </a:lnTo>
                <a:lnTo>
                  <a:pt x="5357" y="16197"/>
                </a:lnTo>
                <a:lnTo>
                  <a:pt x="5357" y="5609"/>
                </a:lnTo>
                <a:lnTo>
                  <a:pt x="5650" y="5651"/>
                </a:lnTo>
                <a:lnTo>
                  <a:pt x="6027" y="5734"/>
                </a:lnTo>
                <a:lnTo>
                  <a:pt x="6446" y="5860"/>
                </a:lnTo>
                <a:lnTo>
                  <a:pt x="6906" y="6027"/>
                </a:lnTo>
                <a:lnTo>
                  <a:pt x="7324" y="6320"/>
                </a:lnTo>
                <a:lnTo>
                  <a:pt x="7743" y="6655"/>
                </a:lnTo>
                <a:lnTo>
                  <a:pt x="7952" y="6864"/>
                </a:lnTo>
                <a:lnTo>
                  <a:pt x="8120" y="7073"/>
                </a:lnTo>
                <a:lnTo>
                  <a:pt x="8287" y="7325"/>
                </a:lnTo>
                <a:lnTo>
                  <a:pt x="8454" y="7617"/>
                </a:lnTo>
                <a:lnTo>
                  <a:pt x="8664" y="8161"/>
                </a:lnTo>
                <a:lnTo>
                  <a:pt x="8831" y="8664"/>
                </a:lnTo>
                <a:lnTo>
                  <a:pt x="8915" y="9124"/>
                </a:lnTo>
                <a:lnTo>
                  <a:pt x="8998" y="9626"/>
                </a:lnTo>
                <a:lnTo>
                  <a:pt x="9040" y="10045"/>
                </a:lnTo>
                <a:lnTo>
                  <a:pt x="8998" y="10463"/>
                </a:lnTo>
                <a:lnTo>
                  <a:pt x="8998" y="10840"/>
                </a:lnTo>
                <a:lnTo>
                  <a:pt x="8915" y="11217"/>
                </a:lnTo>
                <a:lnTo>
                  <a:pt x="8747" y="11844"/>
                </a:lnTo>
                <a:lnTo>
                  <a:pt x="8580" y="12305"/>
                </a:lnTo>
                <a:lnTo>
                  <a:pt x="8412" y="12681"/>
                </a:lnTo>
                <a:lnTo>
                  <a:pt x="8747" y="13728"/>
                </a:lnTo>
                <a:lnTo>
                  <a:pt x="9040" y="13100"/>
                </a:lnTo>
                <a:lnTo>
                  <a:pt x="9291" y="12346"/>
                </a:lnTo>
                <a:lnTo>
                  <a:pt x="9584" y="11426"/>
                </a:lnTo>
                <a:lnTo>
                  <a:pt x="9710" y="10882"/>
                </a:lnTo>
                <a:lnTo>
                  <a:pt x="9794" y="10338"/>
                </a:lnTo>
                <a:lnTo>
                  <a:pt x="9835" y="9752"/>
                </a:lnTo>
                <a:lnTo>
                  <a:pt x="9877" y="9124"/>
                </a:lnTo>
                <a:lnTo>
                  <a:pt x="9835" y="8538"/>
                </a:lnTo>
                <a:lnTo>
                  <a:pt x="9752" y="7910"/>
                </a:lnTo>
                <a:lnTo>
                  <a:pt x="9584" y="7283"/>
                </a:lnTo>
                <a:lnTo>
                  <a:pt x="9375" y="6655"/>
                </a:lnTo>
                <a:lnTo>
                  <a:pt x="8789" y="5441"/>
                </a:lnTo>
                <a:lnTo>
                  <a:pt x="8161" y="4228"/>
                </a:lnTo>
                <a:lnTo>
                  <a:pt x="7492" y="3098"/>
                </a:lnTo>
                <a:lnTo>
                  <a:pt x="6822" y="2093"/>
                </a:lnTo>
                <a:lnTo>
                  <a:pt x="5776" y="587"/>
                </a:lnTo>
                <a:lnTo>
                  <a:pt x="5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 name="Google Shape;853;p45"/>
          <p:cNvGrpSpPr/>
          <p:nvPr/>
        </p:nvGrpSpPr>
        <p:grpSpPr>
          <a:xfrm>
            <a:off x="6907525" y="2815347"/>
            <a:ext cx="639700" cy="856702"/>
            <a:chOff x="256950" y="3687150"/>
            <a:chExt cx="530475" cy="710425"/>
          </a:xfrm>
        </p:grpSpPr>
        <p:sp>
          <p:nvSpPr>
            <p:cNvPr id="854" name="Google Shape;854;p45"/>
            <p:cNvSpPr/>
            <p:nvPr/>
          </p:nvSpPr>
          <p:spPr>
            <a:xfrm>
              <a:off x="464100" y="4002075"/>
              <a:ext cx="323325" cy="39550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5"/>
            <p:cNvSpPr/>
            <p:nvPr/>
          </p:nvSpPr>
          <p:spPr>
            <a:xfrm>
              <a:off x="256950" y="3687150"/>
              <a:ext cx="348425" cy="305525"/>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5"/>
            <p:cNvSpPr/>
            <p:nvPr/>
          </p:nvSpPr>
          <p:spPr>
            <a:xfrm>
              <a:off x="329125" y="3847225"/>
              <a:ext cx="304500" cy="241700"/>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5"/>
            <p:cNvSpPr/>
            <p:nvPr/>
          </p:nvSpPr>
          <p:spPr>
            <a:xfrm>
              <a:off x="264275" y="3739450"/>
              <a:ext cx="315975" cy="213475"/>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5"/>
            <p:cNvSpPr/>
            <p:nvPr/>
          </p:nvSpPr>
          <p:spPr>
            <a:xfrm>
              <a:off x="299850" y="3805375"/>
              <a:ext cx="323300" cy="222875"/>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 name="Google Shape;859;p45"/>
          <p:cNvSpPr/>
          <p:nvPr/>
        </p:nvSpPr>
        <p:spPr>
          <a:xfrm>
            <a:off x="6865209" y="276175"/>
            <a:ext cx="582135" cy="694595"/>
          </a:xfrm>
          <a:custGeom>
            <a:avLst/>
            <a:gdLst/>
            <a:ahLst/>
            <a:cxnLst/>
            <a:rect l="l" t="t" r="r" b="b"/>
            <a:pathLst>
              <a:path w="14732" h="17578" extrusionOk="0">
                <a:moveTo>
                  <a:pt x="4436" y="1"/>
                </a:moveTo>
                <a:lnTo>
                  <a:pt x="4436" y="2721"/>
                </a:lnTo>
                <a:lnTo>
                  <a:pt x="4436" y="13644"/>
                </a:lnTo>
                <a:lnTo>
                  <a:pt x="4143" y="13435"/>
                </a:lnTo>
                <a:lnTo>
                  <a:pt x="3809" y="13267"/>
                </a:lnTo>
                <a:lnTo>
                  <a:pt x="3432" y="13184"/>
                </a:lnTo>
                <a:lnTo>
                  <a:pt x="3055" y="13142"/>
                </a:lnTo>
                <a:lnTo>
                  <a:pt x="2637" y="13184"/>
                </a:lnTo>
                <a:lnTo>
                  <a:pt x="2218" y="13267"/>
                </a:lnTo>
                <a:lnTo>
                  <a:pt x="1800" y="13435"/>
                </a:lnTo>
                <a:lnTo>
                  <a:pt x="1381" y="13644"/>
                </a:lnTo>
                <a:lnTo>
                  <a:pt x="963" y="13979"/>
                </a:lnTo>
                <a:lnTo>
                  <a:pt x="586" y="14313"/>
                </a:lnTo>
                <a:lnTo>
                  <a:pt x="335" y="14732"/>
                </a:lnTo>
                <a:lnTo>
                  <a:pt x="126" y="15150"/>
                </a:lnTo>
                <a:lnTo>
                  <a:pt x="42" y="15569"/>
                </a:lnTo>
                <a:lnTo>
                  <a:pt x="0" y="15987"/>
                </a:lnTo>
                <a:lnTo>
                  <a:pt x="42" y="16197"/>
                </a:lnTo>
                <a:lnTo>
                  <a:pt x="84" y="16406"/>
                </a:lnTo>
                <a:lnTo>
                  <a:pt x="168" y="16573"/>
                </a:lnTo>
                <a:lnTo>
                  <a:pt x="251" y="16783"/>
                </a:lnTo>
                <a:lnTo>
                  <a:pt x="377" y="16950"/>
                </a:lnTo>
                <a:lnTo>
                  <a:pt x="544" y="17117"/>
                </a:lnTo>
                <a:lnTo>
                  <a:pt x="670" y="17243"/>
                </a:lnTo>
                <a:lnTo>
                  <a:pt x="879" y="17327"/>
                </a:lnTo>
                <a:lnTo>
                  <a:pt x="1256" y="17494"/>
                </a:lnTo>
                <a:lnTo>
                  <a:pt x="1674" y="17578"/>
                </a:lnTo>
                <a:lnTo>
                  <a:pt x="2135" y="17578"/>
                </a:lnTo>
                <a:lnTo>
                  <a:pt x="2637" y="17494"/>
                </a:lnTo>
                <a:lnTo>
                  <a:pt x="3097" y="17369"/>
                </a:lnTo>
                <a:lnTo>
                  <a:pt x="3558" y="17117"/>
                </a:lnTo>
                <a:lnTo>
                  <a:pt x="3892" y="16866"/>
                </a:lnTo>
                <a:lnTo>
                  <a:pt x="4143" y="16657"/>
                </a:lnTo>
                <a:lnTo>
                  <a:pt x="4395" y="16364"/>
                </a:lnTo>
                <a:lnTo>
                  <a:pt x="4604" y="16071"/>
                </a:lnTo>
                <a:lnTo>
                  <a:pt x="4729" y="15820"/>
                </a:lnTo>
                <a:lnTo>
                  <a:pt x="4855" y="15485"/>
                </a:lnTo>
                <a:lnTo>
                  <a:pt x="4939" y="15192"/>
                </a:lnTo>
                <a:lnTo>
                  <a:pt x="4939" y="14899"/>
                </a:lnTo>
                <a:lnTo>
                  <a:pt x="4939" y="2721"/>
                </a:lnTo>
                <a:lnTo>
                  <a:pt x="14229" y="2721"/>
                </a:lnTo>
                <a:lnTo>
                  <a:pt x="14229" y="13644"/>
                </a:lnTo>
                <a:lnTo>
                  <a:pt x="13936" y="13435"/>
                </a:lnTo>
                <a:lnTo>
                  <a:pt x="13602" y="13267"/>
                </a:lnTo>
                <a:lnTo>
                  <a:pt x="13225" y="13184"/>
                </a:lnTo>
                <a:lnTo>
                  <a:pt x="12806" y="13142"/>
                </a:lnTo>
                <a:lnTo>
                  <a:pt x="12430" y="13184"/>
                </a:lnTo>
                <a:lnTo>
                  <a:pt x="12011" y="13267"/>
                </a:lnTo>
                <a:lnTo>
                  <a:pt x="11593" y="13435"/>
                </a:lnTo>
                <a:lnTo>
                  <a:pt x="11174" y="13644"/>
                </a:lnTo>
                <a:lnTo>
                  <a:pt x="10756" y="13979"/>
                </a:lnTo>
                <a:lnTo>
                  <a:pt x="10379" y="14313"/>
                </a:lnTo>
                <a:lnTo>
                  <a:pt x="10128" y="14732"/>
                </a:lnTo>
                <a:lnTo>
                  <a:pt x="9919" y="15150"/>
                </a:lnTo>
                <a:lnTo>
                  <a:pt x="9835" y="15569"/>
                </a:lnTo>
                <a:lnTo>
                  <a:pt x="9793" y="15987"/>
                </a:lnTo>
                <a:lnTo>
                  <a:pt x="9835" y="16197"/>
                </a:lnTo>
                <a:lnTo>
                  <a:pt x="9877" y="16406"/>
                </a:lnTo>
                <a:lnTo>
                  <a:pt x="9961" y="16573"/>
                </a:lnTo>
                <a:lnTo>
                  <a:pt x="10044" y="16783"/>
                </a:lnTo>
                <a:lnTo>
                  <a:pt x="10170" y="16950"/>
                </a:lnTo>
                <a:lnTo>
                  <a:pt x="10337" y="17117"/>
                </a:lnTo>
                <a:lnTo>
                  <a:pt x="10463" y="17243"/>
                </a:lnTo>
                <a:lnTo>
                  <a:pt x="10672" y="17327"/>
                </a:lnTo>
                <a:lnTo>
                  <a:pt x="11049" y="17494"/>
                </a:lnTo>
                <a:lnTo>
                  <a:pt x="11467" y="17578"/>
                </a:lnTo>
                <a:lnTo>
                  <a:pt x="11928" y="17578"/>
                </a:lnTo>
                <a:lnTo>
                  <a:pt x="12430" y="17494"/>
                </a:lnTo>
                <a:lnTo>
                  <a:pt x="12890" y="17369"/>
                </a:lnTo>
                <a:lnTo>
                  <a:pt x="13350" y="17117"/>
                </a:lnTo>
                <a:lnTo>
                  <a:pt x="13685" y="16866"/>
                </a:lnTo>
                <a:lnTo>
                  <a:pt x="13936" y="16657"/>
                </a:lnTo>
                <a:lnTo>
                  <a:pt x="14187" y="16364"/>
                </a:lnTo>
                <a:lnTo>
                  <a:pt x="14355" y="16071"/>
                </a:lnTo>
                <a:lnTo>
                  <a:pt x="14522" y="15820"/>
                </a:lnTo>
                <a:lnTo>
                  <a:pt x="14648" y="15485"/>
                </a:lnTo>
                <a:lnTo>
                  <a:pt x="14731" y="15192"/>
                </a:lnTo>
                <a:lnTo>
                  <a:pt x="14731" y="14899"/>
                </a:lnTo>
                <a:lnTo>
                  <a:pt x="14731" y="2721"/>
                </a:lnTo>
                <a:lnTo>
                  <a:pt x="14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5"/>
          <p:cNvSpPr/>
          <p:nvPr/>
        </p:nvSpPr>
        <p:spPr>
          <a:xfrm>
            <a:off x="6901603" y="1566063"/>
            <a:ext cx="527565" cy="673099"/>
          </a:xfrm>
          <a:custGeom>
            <a:avLst/>
            <a:gdLst/>
            <a:ahLst/>
            <a:cxnLst/>
            <a:rect l="l" t="t" r="r" b="b"/>
            <a:pathLst>
              <a:path w="13351" h="17034" extrusionOk="0">
                <a:moveTo>
                  <a:pt x="10881" y="1"/>
                </a:moveTo>
                <a:lnTo>
                  <a:pt x="5482" y="13811"/>
                </a:lnTo>
                <a:lnTo>
                  <a:pt x="5273" y="13476"/>
                </a:lnTo>
                <a:lnTo>
                  <a:pt x="5022" y="13183"/>
                </a:lnTo>
                <a:lnTo>
                  <a:pt x="4687" y="12932"/>
                </a:lnTo>
                <a:lnTo>
                  <a:pt x="4269" y="12765"/>
                </a:lnTo>
                <a:lnTo>
                  <a:pt x="3850" y="12639"/>
                </a:lnTo>
                <a:lnTo>
                  <a:pt x="3390" y="12556"/>
                </a:lnTo>
                <a:lnTo>
                  <a:pt x="2930" y="12556"/>
                </a:lnTo>
                <a:lnTo>
                  <a:pt x="2427" y="12597"/>
                </a:lnTo>
                <a:lnTo>
                  <a:pt x="1841" y="12765"/>
                </a:lnTo>
                <a:lnTo>
                  <a:pt x="1339" y="12974"/>
                </a:lnTo>
                <a:lnTo>
                  <a:pt x="921" y="13267"/>
                </a:lnTo>
                <a:lnTo>
                  <a:pt x="544" y="13644"/>
                </a:lnTo>
                <a:lnTo>
                  <a:pt x="293" y="14020"/>
                </a:lnTo>
                <a:lnTo>
                  <a:pt x="167" y="14230"/>
                </a:lnTo>
                <a:lnTo>
                  <a:pt x="84" y="14439"/>
                </a:lnTo>
                <a:lnTo>
                  <a:pt x="42" y="14648"/>
                </a:lnTo>
                <a:lnTo>
                  <a:pt x="0" y="14899"/>
                </a:lnTo>
                <a:lnTo>
                  <a:pt x="0" y="15108"/>
                </a:lnTo>
                <a:lnTo>
                  <a:pt x="42" y="15318"/>
                </a:lnTo>
                <a:lnTo>
                  <a:pt x="84" y="15569"/>
                </a:lnTo>
                <a:lnTo>
                  <a:pt x="167" y="15778"/>
                </a:lnTo>
                <a:lnTo>
                  <a:pt x="293" y="15945"/>
                </a:lnTo>
                <a:lnTo>
                  <a:pt x="419" y="16155"/>
                </a:lnTo>
                <a:lnTo>
                  <a:pt x="586" y="16322"/>
                </a:lnTo>
                <a:lnTo>
                  <a:pt x="753" y="16448"/>
                </a:lnTo>
                <a:lnTo>
                  <a:pt x="1172" y="16741"/>
                </a:lnTo>
                <a:lnTo>
                  <a:pt x="1632" y="16908"/>
                </a:lnTo>
                <a:lnTo>
                  <a:pt x="2134" y="17033"/>
                </a:lnTo>
                <a:lnTo>
                  <a:pt x="2678" y="17033"/>
                </a:lnTo>
                <a:lnTo>
                  <a:pt x="3264" y="16992"/>
                </a:lnTo>
                <a:lnTo>
                  <a:pt x="3683" y="16866"/>
                </a:lnTo>
                <a:lnTo>
                  <a:pt x="4018" y="16741"/>
                </a:lnTo>
                <a:lnTo>
                  <a:pt x="4394" y="16573"/>
                </a:lnTo>
                <a:lnTo>
                  <a:pt x="4687" y="16364"/>
                </a:lnTo>
                <a:lnTo>
                  <a:pt x="4938" y="16113"/>
                </a:lnTo>
                <a:lnTo>
                  <a:pt x="5189" y="15862"/>
                </a:lnTo>
                <a:lnTo>
                  <a:pt x="5399" y="15569"/>
                </a:lnTo>
                <a:lnTo>
                  <a:pt x="5524" y="15276"/>
                </a:lnTo>
                <a:lnTo>
                  <a:pt x="8496" y="7659"/>
                </a:lnTo>
                <a:lnTo>
                  <a:pt x="9040" y="8078"/>
                </a:lnTo>
                <a:lnTo>
                  <a:pt x="9374" y="8329"/>
                </a:lnTo>
                <a:lnTo>
                  <a:pt x="9751" y="8622"/>
                </a:lnTo>
                <a:lnTo>
                  <a:pt x="10086" y="8956"/>
                </a:lnTo>
                <a:lnTo>
                  <a:pt x="10421" y="9333"/>
                </a:lnTo>
                <a:lnTo>
                  <a:pt x="10672" y="9752"/>
                </a:lnTo>
                <a:lnTo>
                  <a:pt x="10755" y="9961"/>
                </a:lnTo>
                <a:lnTo>
                  <a:pt x="10839" y="10212"/>
                </a:lnTo>
                <a:lnTo>
                  <a:pt x="10881" y="10630"/>
                </a:lnTo>
                <a:lnTo>
                  <a:pt x="10923" y="11049"/>
                </a:lnTo>
                <a:lnTo>
                  <a:pt x="10881" y="11467"/>
                </a:lnTo>
                <a:lnTo>
                  <a:pt x="10839" y="11844"/>
                </a:lnTo>
                <a:lnTo>
                  <a:pt x="10714" y="12597"/>
                </a:lnTo>
                <a:lnTo>
                  <a:pt x="10463" y="13225"/>
                </a:lnTo>
                <a:lnTo>
                  <a:pt x="10253" y="13769"/>
                </a:lnTo>
                <a:lnTo>
                  <a:pt x="10002" y="14188"/>
                </a:lnTo>
                <a:lnTo>
                  <a:pt x="9793" y="14564"/>
                </a:lnTo>
                <a:lnTo>
                  <a:pt x="9751" y="15318"/>
                </a:lnTo>
                <a:lnTo>
                  <a:pt x="10044" y="14983"/>
                </a:lnTo>
                <a:lnTo>
                  <a:pt x="10379" y="14522"/>
                </a:lnTo>
                <a:lnTo>
                  <a:pt x="10714" y="13937"/>
                </a:lnTo>
                <a:lnTo>
                  <a:pt x="11048" y="13225"/>
                </a:lnTo>
                <a:lnTo>
                  <a:pt x="11174" y="12849"/>
                </a:lnTo>
                <a:lnTo>
                  <a:pt x="11299" y="12388"/>
                </a:lnTo>
                <a:lnTo>
                  <a:pt x="11383" y="11970"/>
                </a:lnTo>
                <a:lnTo>
                  <a:pt x="11425" y="11467"/>
                </a:lnTo>
                <a:lnTo>
                  <a:pt x="11425" y="10965"/>
                </a:lnTo>
                <a:lnTo>
                  <a:pt x="11383" y="10463"/>
                </a:lnTo>
                <a:lnTo>
                  <a:pt x="11216" y="9417"/>
                </a:lnTo>
                <a:lnTo>
                  <a:pt x="10965" y="8371"/>
                </a:lnTo>
                <a:lnTo>
                  <a:pt x="10672" y="7408"/>
                </a:lnTo>
                <a:lnTo>
                  <a:pt x="10379" y="6529"/>
                </a:lnTo>
                <a:lnTo>
                  <a:pt x="9877" y="5232"/>
                </a:lnTo>
                <a:lnTo>
                  <a:pt x="9626" y="4730"/>
                </a:lnTo>
                <a:lnTo>
                  <a:pt x="10086" y="3600"/>
                </a:lnTo>
                <a:lnTo>
                  <a:pt x="10672" y="4018"/>
                </a:lnTo>
                <a:lnTo>
                  <a:pt x="11048" y="4311"/>
                </a:lnTo>
                <a:lnTo>
                  <a:pt x="11467" y="4688"/>
                </a:lnTo>
                <a:lnTo>
                  <a:pt x="11885" y="5064"/>
                </a:lnTo>
                <a:lnTo>
                  <a:pt x="12262" y="5525"/>
                </a:lnTo>
                <a:lnTo>
                  <a:pt x="12388" y="5734"/>
                </a:lnTo>
                <a:lnTo>
                  <a:pt x="12555" y="5985"/>
                </a:lnTo>
                <a:lnTo>
                  <a:pt x="12639" y="6236"/>
                </a:lnTo>
                <a:lnTo>
                  <a:pt x="12722" y="6487"/>
                </a:lnTo>
                <a:lnTo>
                  <a:pt x="12764" y="6906"/>
                </a:lnTo>
                <a:lnTo>
                  <a:pt x="12806" y="7283"/>
                </a:lnTo>
                <a:lnTo>
                  <a:pt x="12806" y="7659"/>
                </a:lnTo>
                <a:lnTo>
                  <a:pt x="12764" y="8036"/>
                </a:lnTo>
                <a:lnTo>
                  <a:pt x="12639" y="8705"/>
                </a:lnTo>
                <a:lnTo>
                  <a:pt x="12471" y="9291"/>
                </a:lnTo>
                <a:lnTo>
                  <a:pt x="12304" y="9793"/>
                </a:lnTo>
                <a:lnTo>
                  <a:pt x="12095" y="10170"/>
                </a:lnTo>
                <a:lnTo>
                  <a:pt x="11927" y="10463"/>
                </a:lnTo>
                <a:lnTo>
                  <a:pt x="11927" y="11216"/>
                </a:lnTo>
                <a:lnTo>
                  <a:pt x="12220" y="10840"/>
                </a:lnTo>
                <a:lnTo>
                  <a:pt x="12471" y="10379"/>
                </a:lnTo>
                <a:lnTo>
                  <a:pt x="12806" y="9752"/>
                </a:lnTo>
                <a:lnTo>
                  <a:pt x="13057" y="9040"/>
                </a:lnTo>
                <a:lnTo>
                  <a:pt x="13183" y="8622"/>
                </a:lnTo>
                <a:lnTo>
                  <a:pt x="13266" y="8203"/>
                </a:lnTo>
                <a:lnTo>
                  <a:pt x="13308" y="7743"/>
                </a:lnTo>
                <a:lnTo>
                  <a:pt x="13350" y="7241"/>
                </a:lnTo>
                <a:lnTo>
                  <a:pt x="13308" y="6738"/>
                </a:lnTo>
                <a:lnTo>
                  <a:pt x="13225" y="6236"/>
                </a:lnTo>
                <a:lnTo>
                  <a:pt x="13015" y="5357"/>
                </a:lnTo>
                <a:lnTo>
                  <a:pt x="12764" y="4479"/>
                </a:lnTo>
                <a:lnTo>
                  <a:pt x="12471" y="3642"/>
                </a:lnTo>
                <a:lnTo>
                  <a:pt x="12136" y="2888"/>
                </a:lnTo>
                <a:lnTo>
                  <a:pt x="11592" y="1633"/>
                </a:lnTo>
                <a:lnTo>
                  <a:pt x="11174" y="838"/>
                </a:lnTo>
                <a:lnTo>
                  <a:pt x="11425" y="210"/>
                </a:lnTo>
                <a:lnTo>
                  <a:pt x="108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5"/>
          <p:cNvSpPr/>
          <p:nvPr/>
        </p:nvSpPr>
        <p:spPr>
          <a:xfrm>
            <a:off x="5601520" y="335724"/>
            <a:ext cx="635046" cy="1967926"/>
          </a:xfrm>
          <a:custGeom>
            <a:avLst/>
            <a:gdLst/>
            <a:ahLst/>
            <a:cxnLst/>
            <a:rect l="l" t="t" r="r" b="b"/>
            <a:pathLst>
              <a:path w="16071" h="49802" extrusionOk="0">
                <a:moveTo>
                  <a:pt x="11090" y="4395"/>
                </a:moveTo>
                <a:lnTo>
                  <a:pt x="11216" y="4437"/>
                </a:lnTo>
                <a:lnTo>
                  <a:pt x="11467" y="4520"/>
                </a:lnTo>
                <a:lnTo>
                  <a:pt x="11676" y="4688"/>
                </a:lnTo>
                <a:lnTo>
                  <a:pt x="11885" y="4939"/>
                </a:lnTo>
                <a:lnTo>
                  <a:pt x="12095" y="5232"/>
                </a:lnTo>
                <a:lnTo>
                  <a:pt x="12262" y="5566"/>
                </a:lnTo>
                <a:lnTo>
                  <a:pt x="12346" y="5901"/>
                </a:lnTo>
                <a:lnTo>
                  <a:pt x="12430" y="6320"/>
                </a:lnTo>
                <a:lnTo>
                  <a:pt x="12430" y="6738"/>
                </a:lnTo>
                <a:lnTo>
                  <a:pt x="12430" y="7240"/>
                </a:lnTo>
                <a:lnTo>
                  <a:pt x="12304" y="7743"/>
                </a:lnTo>
                <a:lnTo>
                  <a:pt x="12178" y="8329"/>
                </a:lnTo>
                <a:lnTo>
                  <a:pt x="11927" y="8956"/>
                </a:lnTo>
                <a:lnTo>
                  <a:pt x="11634" y="9584"/>
                </a:lnTo>
                <a:lnTo>
                  <a:pt x="11258" y="10296"/>
                </a:lnTo>
                <a:lnTo>
                  <a:pt x="10797" y="11091"/>
                </a:lnTo>
                <a:lnTo>
                  <a:pt x="10211" y="11886"/>
                </a:lnTo>
                <a:lnTo>
                  <a:pt x="9584" y="12765"/>
                </a:lnTo>
                <a:lnTo>
                  <a:pt x="8830" y="13685"/>
                </a:lnTo>
                <a:lnTo>
                  <a:pt x="8621" y="11635"/>
                </a:lnTo>
                <a:lnTo>
                  <a:pt x="8496" y="9835"/>
                </a:lnTo>
                <a:lnTo>
                  <a:pt x="8496" y="8329"/>
                </a:lnTo>
                <a:lnTo>
                  <a:pt x="8496" y="7701"/>
                </a:lnTo>
                <a:lnTo>
                  <a:pt x="8537" y="7115"/>
                </a:lnTo>
                <a:lnTo>
                  <a:pt x="8621" y="6613"/>
                </a:lnTo>
                <a:lnTo>
                  <a:pt x="8747" y="6194"/>
                </a:lnTo>
                <a:lnTo>
                  <a:pt x="8914" y="5818"/>
                </a:lnTo>
                <a:lnTo>
                  <a:pt x="9082" y="5483"/>
                </a:lnTo>
                <a:lnTo>
                  <a:pt x="9291" y="5232"/>
                </a:lnTo>
                <a:lnTo>
                  <a:pt x="9500" y="5022"/>
                </a:lnTo>
                <a:lnTo>
                  <a:pt x="9751" y="4813"/>
                </a:lnTo>
                <a:lnTo>
                  <a:pt x="9960" y="4688"/>
                </a:lnTo>
                <a:lnTo>
                  <a:pt x="10170" y="4604"/>
                </a:lnTo>
                <a:lnTo>
                  <a:pt x="10421" y="4520"/>
                </a:lnTo>
                <a:lnTo>
                  <a:pt x="10797" y="4437"/>
                </a:lnTo>
                <a:lnTo>
                  <a:pt x="11090" y="4395"/>
                </a:lnTo>
                <a:close/>
                <a:moveTo>
                  <a:pt x="10756" y="26952"/>
                </a:moveTo>
                <a:lnTo>
                  <a:pt x="11007" y="26994"/>
                </a:lnTo>
                <a:lnTo>
                  <a:pt x="11258" y="27077"/>
                </a:lnTo>
                <a:lnTo>
                  <a:pt x="11509" y="27161"/>
                </a:lnTo>
                <a:lnTo>
                  <a:pt x="11718" y="27286"/>
                </a:lnTo>
                <a:lnTo>
                  <a:pt x="11969" y="27454"/>
                </a:lnTo>
                <a:lnTo>
                  <a:pt x="12178" y="27621"/>
                </a:lnTo>
                <a:lnTo>
                  <a:pt x="12555" y="28040"/>
                </a:lnTo>
                <a:lnTo>
                  <a:pt x="12932" y="28500"/>
                </a:lnTo>
                <a:lnTo>
                  <a:pt x="13225" y="29086"/>
                </a:lnTo>
                <a:lnTo>
                  <a:pt x="13434" y="29672"/>
                </a:lnTo>
                <a:lnTo>
                  <a:pt x="13601" y="30300"/>
                </a:lnTo>
                <a:lnTo>
                  <a:pt x="13727" y="31011"/>
                </a:lnTo>
                <a:lnTo>
                  <a:pt x="13769" y="31681"/>
                </a:lnTo>
                <a:lnTo>
                  <a:pt x="13727" y="32392"/>
                </a:lnTo>
                <a:lnTo>
                  <a:pt x="13559" y="33062"/>
                </a:lnTo>
                <a:lnTo>
                  <a:pt x="13350" y="33731"/>
                </a:lnTo>
                <a:lnTo>
                  <a:pt x="13225" y="34066"/>
                </a:lnTo>
                <a:lnTo>
                  <a:pt x="13057" y="34359"/>
                </a:lnTo>
                <a:lnTo>
                  <a:pt x="12848" y="34652"/>
                </a:lnTo>
                <a:lnTo>
                  <a:pt x="12597" y="34945"/>
                </a:lnTo>
                <a:lnTo>
                  <a:pt x="12388" y="35238"/>
                </a:lnTo>
                <a:lnTo>
                  <a:pt x="12095" y="35489"/>
                </a:lnTo>
                <a:lnTo>
                  <a:pt x="11467" y="31471"/>
                </a:lnTo>
                <a:lnTo>
                  <a:pt x="10756" y="26952"/>
                </a:lnTo>
                <a:close/>
                <a:moveTo>
                  <a:pt x="8496" y="19209"/>
                </a:moveTo>
                <a:lnTo>
                  <a:pt x="8914" y="21762"/>
                </a:lnTo>
                <a:lnTo>
                  <a:pt x="9333" y="24399"/>
                </a:lnTo>
                <a:lnTo>
                  <a:pt x="9040" y="24399"/>
                </a:lnTo>
                <a:lnTo>
                  <a:pt x="8705" y="24441"/>
                </a:lnTo>
                <a:lnTo>
                  <a:pt x="8328" y="24524"/>
                </a:lnTo>
                <a:lnTo>
                  <a:pt x="7910" y="24650"/>
                </a:lnTo>
                <a:lnTo>
                  <a:pt x="7491" y="24817"/>
                </a:lnTo>
                <a:lnTo>
                  <a:pt x="7073" y="25027"/>
                </a:lnTo>
                <a:lnTo>
                  <a:pt x="6612" y="25320"/>
                </a:lnTo>
                <a:lnTo>
                  <a:pt x="6194" y="25654"/>
                </a:lnTo>
                <a:lnTo>
                  <a:pt x="5775" y="26031"/>
                </a:lnTo>
                <a:lnTo>
                  <a:pt x="5357" y="26408"/>
                </a:lnTo>
                <a:lnTo>
                  <a:pt x="5022" y="26868"/>
                </a:lnTo>
                <a:lnTo>
                  <a:pt x="4729" y="27412"/>
                </a:lnTo>
                <a:lnTo>
                  <a:pt x="4604" y="27663"/>
                </a:lnTo>
                <a:lnTo>
                  <a:pt x="4478" y="27998"/>
                </a:lnTo>
                <a:lnTo>
                  <a:pt x="4436" y="28291"/>
                </a:lnTo>
                <a:lnTo>
                  <a:pt x="4353" y="28626"/>
                </a:lnTo>
                <a:lnTo>
                  <a:pt x="4353" y="28960"/>
                </a:lnTo>
                <a:lnTo>
                  <a:pt x="4353" y="29337"/>
                </a:lnTo>
                <a:lnTo>
                  <a:pt x="4394" y="29756"/>
                </a:lnTo>
                <a:lnTo>
                  <a:pt x="4478" y="30174"/>
                </a:lnTo>
                <a:lnTo>
                  <a:pt x="4562" y="30509"/>
                </a:lnTo>
                <a:lnTo>
                  <a:pt x="4729" y="30844"/>
                </a:lnTo>
                <a:lnTo>
                  <a:pt x="4938" y="31137"/>
                </a:lnTo>
                <a:lnTo>
                  <a:pt x="5231" y="31430"/>
                </a:lnTo>
                <a:lnTo>
                  <a:pt x="5524" y="31639"/>
                </a:lnTo>
                <a:lnTo>
                  <a:pt x="5859" y="31806"/>
                </a:lnTo>
                <a:lnTo>
                  <a:pt x="6194" y="31890"/>
                </a:lnTo>
                <a:lnTo>
                  <a:pt x="6571" y="31890"/>
                </a:lnTo>
                <a:lnTo>
                  <a:pt x="7073" y="31806"/>
                </a:lnTo>
                <a:lnTo>
                  <a:pt x="7491" y="31639"/>
                </a:lnTo>
                <a:lnTo>
                  <a:pt x="7826" y="31430"/>
                </a:lnTo>
                <a:lnTo>
                  <a:pt x="8077" y="31179"/>
                </a:lnTo>
                <a:lnTo>
                  <a:pt x="8286" y="30844"/>
                </a:lnTo>
                <a:lnTo>
                  <a:pt x="8412" y="30551"/>
                </a:lnTo>
                <a:lnTo>
                  <a:pt x="8496" y="30174"/>
                </a:lnTo>
                <a:lnTo>
                  <a:pt x="8537" y="29839"/>
                </a:lnTo>
                <a:lnTo>
                  <a:pt x="8496" y="29463"/>
                </a:lnTo>
                <a:lnTo>
                  <a:pt x="8370" y="29170"/>
                </a:lnTo>
                <a:lnTo>
                  <a:pt x="8203" y="28877"/>
                </a:lnTo>
                <a:lnTo>
                  <a:pt x="7993" y="28626"/>
                </a:lnTo>
                <a:lnTo>
                  <a:pt x="7742" y="28416"/>
                </a:lnTo>
                <a:lnTo>
                  <a:pt x="7449" y="28249"/>
                </a:lnTo>
                <a:lnTo>
                  <a:pt x="7115" y="28123"/>
                </a:lnTo>
                <a:lnTo>
                  <a:pt x="6738" y="28123"/>
                </a:lnTo>
                <a:lnTo>
                  <a:pt x="6738" y="27998"/>
                </a:lnTo>
                <a:lnTo>
                  <a:pt x="6947" y="27789"/>
                </a:lnTo>
                <a:lnTo>
                  <a:pt x="7073" y="27621"/>
                </a:lnTo>
                <a:lnTo>
                  <a:pt x="7282" y="27454"/>
                </a:lnTo>
                <a:lnTo>
                  <a:pt x="7575" y="27286"/>
                </a:lnTo>
                <a:lnTo>
                  <a:pt x="7910" y="27077"/>
                </a:lnTo>
                <a:lnTo>
                  <a:pt x="8203" y="26952"/>
                </a:lnTo>
                <a:lnTo>
                  <a:pt x="8496" y="26910"/>
                </a:lnTo>
                <a:lnTo>
                  <a:pt x="8789" y="26868"/>
                </a:lnTo>
                <a:lnTo>
                  <a:pt x="8998" y="26826"/>
                </a:lnTo>
                <a:lnTo>
                  <a:pt x="9416" y="26868"/>
                </a:lnTo>
                <a:lnTo>
                  <a:pt x="9709" y="26952"/>
                </a:lnTo>
                <a:lnTo>
                  <a:pt x="10504" y="31639"/>
                </a:lnTo>
                <a:lnTo>
                  <a:pt x="10881" y="33899"/>
                </a:lnTo>
                <a:lnTo>
                  <a:pt x="11216" y="36075"/>
                </a:lnTo>
                <a:lnTo>
                  <a:pt x="11090" y="36159"/>
                </a:lnTo>
                <a:lnTo>
                  <a:pt x="10672" y="36368"/>
                </a:lnTo>
                <a:lnTo>
                  <a:pt x="10253" y="36493"/>
                </a:lnTo>
                <a:lnTo>
                  <a:pt x="9877" y="36619"/>
                </a:lnTo>
                <a:lnTo>
                  <a:pt x="9458" y="36703"/>
                </a:lnTo>
                <a:lnTo>
                  <a:pt x="9040" y="36786"/>
                </a:lnTo>
                <a:lnTo>
                  <a:pt x="8203" y="36786"/>
                </a:lnTo>
                <a:lnTo>
                  <a:pt x="7826" y="36745"/>
                </a:lnTo>
                <a:lnTo>
                  <a:pt x="7408" y="36703"/>
                </a:lnTo>
                <a:lnTo>
                  <a:pt x="7031" y="36577"/>
                </a:lnTo>
                <a:lnTo>
                  <a:pt x="6654" y="36452"/>
                </a:lnTo>
                <a:lnTo>
                  <a:pt x="6278" y="36326"/>
                </a:lnTo>
                <a:lnTo>
                  <a:pt x="5943" y="36159"/>
                </a:lnTo>
                <a:lnTo>
                  <a:pt x="5566" y="35949"/>
                </a:lnTo>
                <a:lnTo>
                  <a:pt x="5231" y="35698"/>
                </a:lnTo>
                <a:lnTo>
                  <a:pt x="4897" y="35447"/>
                </a:lnTo>
                <a:lnTo>
                  <a:pt x="4604" y="35196"/>
                </a:lnTo>
                <a:lnTo>
                  <a:pt x="4311" y="34903"/>
                </a:lnTo>
                <a:lnTo>
                  <a:pt x="4018" y="34568"/>
                </a:lnTo>
                <a:lnTo>
                  <a:pt x="3767" y="34234"/>
                </a:lnTo>
                <a:lnTo>
                  <a:pt x="3516" y="33857"/>
                </a:lnTo>
                <a:lnTo>
                  <a:pt x="3264" y="33480"/>
                </a:lnTo>
                <a:lnTo>
                  <a:pt x="3055" y="33104"/>
                </a:lnTo>
                <a:lnTo>
                  <a:pt x="2888" y="32685"/>
                </a:lnTo>
                <a:lnTo>
                  <a:pt x="2679" y="32267"/>
                </a:lnTo>
                <a:lnTo>
                  <a:pt x="2553" y="31806"/>
                </a:lnTo>
                <a:lnTo>
                  <a:pt x="2427" y="31346"/>
                </a:lnTo>
                <a:lnTo>
                  <a:pt x="2344" y="30844"/>
                </a:lnTo>
                <a:lnTo>
                  <a:pt x="2260" y="30383"/>
                </a:lnTo>
                <a:lnTo>
                  <a:pt x="2218" y="29881"/>
                </a:lnTo>
                <a:lnTo>
                  <a:pt x="2176" y="29337"/>
                </a:lnTo>
                <a:lnTo>
                  <a:pt x="2218" y="28835"/>
                </a:lnTo>
                <a:lnTo>
                  <a:pt x="2260" y="28165"/>
                </a:lnTo>
                <a:lnTo>
                  <a:pt x="2386" y="27538"/>
                </a:lnTo>
                <a:lnTo>
                  <a:pt x="2553" y="26910"/>
                </a:lnTo>
                <a:lnTo>
                  <a:pt x="2804" y="26324"/>
                </a:lnTo>
                <a:lnTo>
                  <a:pt x="3097" y="25696"/>
                </a:lnTo>
                <a:lnTo>
                  <a:pt x="3432" y="25110"/>
                </a:lnTo>
                <a:lnTo>
                  <a:pt x="3808" y="24524"/>
                </a:lnTo>
                <a:lnTo>
                  <a:pt x="4227" y="23939"/>
                </a:lnTo>
                <a:lnTo>
                  <a:pt x="4687" y="23353"/>
                </a:lnTo>
                <a:lnTo>
                  <a:pt x="5190" y="22767"/>
                </a:lnTo>
                <a:lnTo>
                  <a:pt x="6236" y="21595"/>
                </a:lnTo>
                <a:lnTo>
                  <a:pt x="8496" y="19209"/>
                </a:lnTo>
                <a:close/>
                <a:moveTo>
                  <a:pt x="11341" y="0"/>
                </a:moveTo>
                <a:lnTo>
                  <a:pt x="11090" y="84"/>
                </a:lnTo>
                <a:lnTo>
                  <a:pt x="10756" y="210"/>
                </a:lnTo>
                <a:lnTo>
                  <a:pt x="10463" y="335"/>
                </a:lnTo>
                <a:lnTo>
                  <a:pt x="10211" y="545"/>
                </a:lnTo>
                <a:lnTo>
                  <a:pt x="9919" y="754"/>
                </a:lnTo>
                <a:lnTo>
                  <a:pt x="9709" y="1005"/>
                </a:lnTo>
                <a:lnTo>
                  <a:pt x="9458" y="1298"/>
                </a:lnTo>
                <a:lnTo>
                  <a:pt x="9082" y="1926"/>
                </a:lnTo>
                <a:lnTo>
                  <a:pt x="8998" y="2009"/>
                </a:lnTo>
                <a:lnTo>
                  <a:pt x="8956" y="2135"/>
                </a:lnTo>
                <a:lnTo>
                  <a:pt x="8579" y="2888"/>
                </a:lnTo>
                <a:lnTo>
                  <a:pt x="8537" y="3014"/>
                </a:lnTo>
                <a:lnTo>
                  <a:pt x="8496" y="3097"/>
                </a:lnTo>
                <a:lnTo>
                  <a:pt x="8245" y="3809"/>
                </a:lnTo>
                <a:lnTo>
                  <a:pt x="8035" y="4520"/>
                </a:lnTo>
                <a:lnTo>
                  <a:pt x="7868" y="5148"/>
                </a:lnTo>
                <a:lnTo>
                  <a:pt x="7742" y="5734"/>
                </a:lnTo>
                <a:lnTo>
                  <a:pt x="7617" y="6655"/>
                </a:lnTo>
                <a:lnTo>
                  <a:pt x="7575" y="6989"/>
                </a:lnTo>
                <a:lnTo>
                  <a:pt x="7491" y="7701"/>
                </a:lnTo>
                <a:lnTo>
                  <a:pt x="7449" y="8454"/>
                </a:lnTo>
                <a:lnTo>
                  <a:pt x="7449" y="9333"/>
                </a:lnTo>
                <a:lnTo>
                  <a:pt x="7449" y="10296"/>
                </a:lnTo>
                <a:lnTo>
                  <a:pt x="7617" y="12430"/>
                </a:lnTo>
                <a:lnTo>
                  <a:pt x="7868" y="14815"/>
                </a:lnTo>
                <a:lnTo>
                  <a:pt x="6696" y="16071"/>
                </a:lnTo>
                <a:lnTo>
                  <a:pt x="5524" y="17326"/>
                </a:lnTo>
                <a:lnTo>
                  <a:pt x="4478" y="18624"/>
                </a:lnTo>
                <a:lnTo>
                  <a:pt x="3474" y="19963"/>
                </a:lnTo>
                <a:lnTo>
                  <a:pt x="2637" y="21302"/>
                </a:lnTo>
                <a:lnTo>
                  <a:pt x="2218" y="21972"/>
                </a:lnTo>
                <a:lnTo>
                  <a:pt x="1883" y="22641"/>
                </a:lnTo>
                <a:lnTo>
                  <a:pt x="1549" y="23311"/>
                </a:lnTo>
                <a:lnTo>
                  <a:pt x="1214" y="23980"/>
                </a:lnTo>
                <a:lnTo>
                  <a:pt x="963" y="24692"/>
                </a:lnTo>
                <a:lnTo>
                  <a:pt x="712" y="25361"/>
                </a:lnTo>
                <a:lnTo>
                  <a:pt x="502" y="26031"/>
                </a:lnTo>
                <a:lnTo>
                  <a:pt x="335" y="26659"/>
                </a:lnTo>
                <a:lnTo>
                  <a:pt x="209" y="27328"/>
                </a:lnTo>
                <a:lnTo>
                  <a:pt x="126" y="27998"/>
                </a:lnTo>
                <a:lnTo>
                  <a:pt x="42" y="28626"/>
                </a:lnTo>
                <a:lnTo>
                  <a:pt x="0" y="29295"/>
                </a:lnTo>
                <a:lnTo>
                  <a:pt x="42" y="29923"/>
                </a:lnTo>
                <a:lnTo>
                  <a:pt x="84" y="30551"/>
                </a:lnTo>
                <a:lnTo>
                  <a:pt x="168" y="31179"/>
                </a:lnTo>
                <a:lnTo>
                  <a:pt x="293" y="31764"/>
                </a:lnTo>
                <a:lnTo>
                  <a:pt x="460" y="32350"/>
                </a:lnTo>
                <a:lnTo>
                  <a:pt x="670" y="32936"/>
                </a:lnTo>
                <a:lnTo>
                  <a:pt x="921" y="33522"/>
                </a:lnTo>
                <a:lnTo>
                  <a:pt x="1256" y="34066"/>
                </a:lnTo>
                <a:lnTo>
                  <a:pt x="1590" y="34610"/>
                </a:lnTo>
                <a:lnTo>
                  <a:pt x="1967" y="35112"/>
                </a:lnTo>
                <a:lnTo>
                  <a:pt x="2427" y="35615"/>
                </a:lnTo>
                <a:lnTo>
                  <a:pt x="2888" y="36117"/>
                </a:lnTo>
                <a:lnTo>
                  <a:pt x="3390" y="36535"/>
                </a:lnTo>
                <a:lnTo>
                  <a:pt x="3892" y="36954"/>
                </a:lnTo>
                <a:lnTo>
                  <a:pt x="4436" y="37289"/>
                </a:lnTo>
                <a:lnTo>
                  <a:pt x="4980" y="37582"/>
                </a:lnTo>
                <a:lnTo>
                  <a:pt x="5482" y="37791"/>
                </a:lnTo>
                <a:lnTo>
                  <a:pt x="6027" y="38000"/>
                </a:lnTo>
                <a:lnTo>
                  <a:pt x="6571" y="38167"/>
                </a:lnTo>
                <a:lnTo>
                  <a:pt x="7115" y="38293"/>
                </a:lnTo>
                <a:lnTo>
                  <a:pt x="7659" y="38335"/>
                </a:lnTo>
                <a:lnTo>
                  <a:pt x="8203" y="38377"/>
                </a:lnTo>
                <a:lnTo>
                  <a:pt x="8747" y="38377"/>
                </a:lnTo>
                <a:lnTo>
                  <a:pt x="9291" y="38293"/>
                </a:lnTo>
                <a:lnTo>
                  <a:pt x="9793" y="38209"/>
                </a:lnTo>
                <a:lnTo>
                  <a:pt x="10337" y="38084"/>
                </a:lnTo>
                <a:lnTo>
                  <a:pt x="10839" y="37916"/>
                </a:lnTo>
                <a:lnTo>
                  <a:pt x="11300" y="37707"/>
                </a:lnTo>
                <a:lnTo>
                  <a:pt x="11467" y="38628"/>
                </a:lnTo>
                <a:lnTo>
                  <a:pt x="11593" y="39883"/>
                </a:lnTo>
                <a:lnTo>
                  <a:pt x="11718" y="41306"/>
                </a:lnTo>
                <a:lnTo>
                  <a:pt x="11760" y="42059"/>
                </a:lnTo>
                <a:lnTo>
                  <a:pt x="11760" y="42813"/>
                </a:lnTo>
                <a:lnTo>
                  <a:pt x="11718" y="43524"/>
                </a:lnTo>
                <a:lnTo>
                  <a:pt x="11676" y="44236"/>
                </a:lnTo>
                <a:lnTo>
                  <a:pt x="11593" y="44905"/>
                </a:lnTo>
                <a:lnTo>
                  <a:pt x="11425" y="45491"/>
                </a:lnTo>
                <a:lnTo>
                  <a:pt x="11216" y="46035"/>
                </a:lnTo>
                <a:lnTo>
                  <a:pt x="11090" y="46286"/>
                </a:lnTo>
                <a:lnTo>
                  <a:pt x="10965" y="46495"/>
                </a:lnTo>
                <a:lnTo>
                  <a:pt x="10797" y="46663"/>
                </a:lnTo>
                <a:lnTo>
                  <a:pt x="10630" y="46830"/>
                </a:lnTo>
                <a:lnTo>
                  <a:pt x="10463" y="46956"/>
                </a:lnTo>
                <a:lnTo>
                  <a:pt x="10253" y="47040"/>
                </a:lnTo>
                <a:lnTo>
                  <a:pt x="9667" y="47207"/>
                </a:lnTo>
                <a:lnTo>
                  <a:pt x="9165" y="47291"/>
                </a:lnTo>
                <a:lnTo>
                  <a:pt x="8663" y="47332"/>
                </a:lnTo>
                <a:lnTo>
                  <a:pt x="8245" y="47291"/>
                </a:lnTo>
                <a:lnTo>
                  <a:pt x="7868" y="47165"/>
                </a:lnTo>
                <a:lnTo>
                  <a:pt x="7533" y="47040"/>
                </a:lnTo>
                <a:lnTo>
                  <a:pt x="7240" y="46872"/>
                </a:lnTo>
                <a:lnTo>
                  <a:pt x="7031" y="46705"/>
                </a:lnTo>
                <a:lnTo>
                  <a:pt x="7408" y="46412"/>
                </a:lnTo>
                <a:lnTo>
                  <a:pt x="7575" y="46203"/>
                </a:lnTo>
                <a:lnTo>
                  <a:pt x="7742" y="45993"/>
                </a:lnTo>
                <a:lnTo>
                  <a:pt x="7868" y="45784"/>
                </a:lnTo>
                <a:lnTo>
                  <a:pt x="7993" y="45491"/>
                </a:lnTo>
                <a:lnTo>
                  <a:pt x="8119" y="45240"/>
                </a:lnTo>
                <a:lnTo>
                  <a:pt x="8203" y="44905"/>
                </a:lnTo>
                <a:lnTo>
                  <a:pt x="8286" y="44361"/>
                </a:lnTo>
                <a:lnTo>
                  <a:pt x="8245" y="43817"/>
                </a:lnTo>
                <a:lnTo>
                  <a:pt x="8161" y="43315"/>
                </a:lnTo>
                <a:lnTo>
                  <a:pt x="7952" y="42855"/>
                </a:lnTo>
                <a:lnTo>
                  <a:pt x="7700" y="42394"/>
                </a:lnTo>
                <a:lnTo>
                  <a:pt x="7408" y="42018"/>
                </a:lnTo>
                <a:lnTo>
                  <a:pt x="7031" y="41683"/>
                </a:lnTo>
                <a:lnTo>
                  <a:pt x="6654" y="41432"/>
                </a:lnTo>
                <a:lnTo>
                  <a:pt x="6194" y="41264"/>
                </a:lnTo>
                <a:lnTo>
                  <a:pt x="5734" y="41139"/>
                </a:lnTo>
                <a:lnTo>
                  <a:pt x="5273" y="41097"/>
                </a:lnTo>
                <a:lnTo>
                  <a:pt x="4771" y="41139"/>
                </a:lnTo>
                <a:lnTo>
                  <a:pt x="4311" y="41306"/>
                </a:lnTo>
                <a:lnTo>
                  <a:pt x="4060" y="41432"/>
                </a:lnTo>
                <a:lnTo>
                  <a:pt x="3850" y="41557"/>
                </a:lnTo>
                <a:lnTo>
                  <a:pt x="3599" y="41725"/>
                </a:lnTo>
                <a:lnTo>
                  <a:pt x="3390" y="41934"/>
                </a:lnTo>
                <a:lnTo>
                  <a:pt x="3181" y="42143"/>
                </a:lnTo>
                <a:lnTo>
                  <a:pt x="2971" y="42394"/>
                </a:lnTo>
                <a:lnTo>
                  <a:pt x="2679" y="42813"/>
                </a:lnTo>
                <a:lnTo>
                  <a:pt x="2511" y="43273"/>
                </a:lnTo>
                <a:lnTo>
                  <a:pt x="2344" y="43692"/>
                </a:lnTo>
                <a:lnTo>
                  <a:pt x="2302" y="44152"/>
                </a:lnTo>
                <a:lnTo>
                  <a:pt x="2260" y="44612"/>
                </a:lnTo>
                <a:lnTo>
                  <a:pt x="2302" y="45114"/>
                </a:lnTo>
                <a:lnTo>
                  <a:pt x="2353" y="45394"/>
                </a:lnTo>
                <a:lnTo>
                  <a:pt x="2344" y="45366"/>
                </a:lnTo>
                <a:lnTo>
                  <a:pt x="2358" y="45421"/>
                </a:lnTo>
                <a:lnTo>
                  <a:pt x="2386" y="45575"/>
                </a:lnTo>
                <a:lnTo>
                  <a:pt x="2511" y="46035"/>
                </a:lnTo>
                <a:lnTo>
                  <a:pt x="2595" y="46244"/>
                </a:lnTo>
                <a:lnTo>
                  <a:pt x="2637" y="46370"/>
                </a:lnTo>
                <a:lnTo>
                  <a:pt x="2846" y="46872"/>
                </a:lnTo>
                <a:lnTo>
                  <a:pt x="3097" y="47332"/>
                </a:lnTo>
                <a:lnTo>
                  <a:pt x="3432" y="47793"/>
                </a:lnTo>
                <a:lnTo>
                  <a:pt x="3808" y="48169"/>
                </a:lnTo>
                <a:lnTo>
                  <a:pt x="4185" y="48546"/>
                </a:lnTo>
                <a:lnTo>
                  <a:pt x="4687" y="48923"/>
                </a:lnTo>
                <a:lnTo>
                  <a:pt x="5190" y="49216"/>
                </a:lnTo>
                <a:lnTo>
                  <a:pt x="5734" y="49425"/>
                </a:lnTo>
                <a:lnTo>
                  <a:pt x="6361" y="49634"/>
                </a:lnTo>
                <a:lnTo>
                  <a:pt x="6989" y="49760"/>
                </a:lnTo>
                <a:lnTo>
                  <a:pt x="7700" y="49802"/>
                </a:lnTo>
                <a:lnTo>
                  <a:pt x="8454" y="49802"/>
                </a:lnTo>
                <a:lnTo>
                  <a:pt x="9249" y="49718"/>
                </a:lnTo>
                <a:lnTo>
                  <a:pt x="10086" y="49551"/>
                </a:lnTo>
                <a:lnTo>
                  <a:pt x="10546" y="49425"/>
                </a:lnTo>
                <a:lnTo>
                  <a:pt x="10965" y="49216"/>
                </a:lnTo>
                <a:lnTo>
                  <a:pt x="11341" y="49006"/>
                </a:lnTo>
                <a:lnTo>
                  <a:pt x="11718" y="48755"/>
                </a:lnTo>
                <a:lnTo>
                  <a:pt x="12011" y="48462"/>
                </a:lnTo>
                <a:lnTo>
                  <a:pt x="12304" y="48169"/>
                </a:lnTo>
                <a:lnTo>
                  <a:pt x="12555" y="47793"/>
                </a:lnTo>
                <a:lnTo>
                  <a:pt x="12764" y="47458"/>
                </a:lnTo>
                <a:lnTo>
                  <a:pt x="12974" y="47040"/>
                </a:lnTo>
                <a:lnTo>
                  <a:pt x="13141" y="46621"/>
                </a:lnTo>
                <a:lnTo>
                  <a:pt x="13267" y="46203"/>
                </a:lnTo>
                <a:lnTo>
                  <a:pt x="13392" y="45742"/>
                </a:lnTo>
                <a:lnTo>
                  <a:pt x="13559" y="44780"/>
                </a:lnTo>
                <a:lnTo>
                  <a:pt x="13601" y="43817"/>
                </a:lnTo>
                <a:lnTo>
                  <a:pt x="13643" y="42813"/>
                </a:lnTo>
                <a:lnTo>
                  <a:pt x="13559" y="41808"/>
                </a:lnTo>
                <a:lnTo>
                  <a:pt x="13476" y="40846"/>
                </a:lnTo>
                <a:lnTo>
                  <a:pt x="13308" y="39883"/>
                </a:lnTo>
                <a:lnTo>
                  <a:pt x="13183" y="39004"/>
                </a:lnTo>
                <a:lnTo>
                  <a:pt x="12974" y="38209"/>
                </a:lnTo>
                <a:lnTo>
                  <a:pt x="12639" y="36912"/>
                </a:lnTo>
                <a:lnTo>
                  <a:pt x="13015" y="36619"/>
                </a:lnTo>
                <a:lnTo>
                  <a:pt x="13392" y="36326"/>
                </a:lnTo>
                <a:lnTo>
                  <a:pt x="13769" y="35949"/>
                </a:lnTo>
                <a:lnTo>
                  <a:pt x="14104" y="35615"/>
                </a:lnTo>
                <a:lnTo>
                  <a:pt x="14438" y="35196"/>
                </a:lnTo>
                <a:lnTo>
                  <a:pt x="14731" y="34778"/>
                </a:lnTo>
                <a:lnTo>
                  <a:pt x="14982" y="34359"/>
                </a:lnTo>
                <a:lnTo>
                  <a:pt x="15233" y="33899"/>
                </a:lnTo>
                <a:lnTo>
                  <a:pt x="15485" y="33397"/>
                </a:lnTo>
                <a:lnTo>
                  <a:pt x="15652" y="32894"/>
                </a:lnTo>
                <a:lnTo>
                  <a:pt x="15819" y="32392"/>
                </a:lnTo>
                <a:lnTo>
                  <a:pt x="15945" y="31806"/>
                </a:lnTo>
                <a:lnTo>
                  <a:pt x="16029" y="31220"/>
                </a:lnTo>
                <a:lnTo>
                  <a:pt x="16070" y="30634"/>
                </a:lnTo>
                <a:lnTo>
                  <a:pt x="16070" y="30007"/>
                </a:lnTo>
                <a:lnTo>
                  <a:pt x="16029" y="29337"/>
                </a:lnTo>
                <a:lnTo>
                  <a:pt x="15945" y="28751"/>
                </a:lnTo>
                <a:lnTo>
                  <a:pt x="15777" y="28207"/>
                </a:lnTo>
                <a:lnTo>
                  <a:pt x="15568" y="27663"/>
                </a:lnTo>
                <a:lnTo>
                  <a:pt x="15275" y="27161"/>
                </a:lnTo>
                <a:lnTo>
                  <a:pt x="14941" y="26659"/>
                </a:lnTo>
                <a:lnTo>
                  <a:pt x="14606" y="26240"/>
                </a:lnTo>
                <a:lnTo>
                  <a:pt x="14187" y="25822"/>
                </a:lnTo>
                <a:lnTo>
                  <a:pt x="13769" y="25445"/>
                </a:lnTo>
                <a:lnTo>
                  <a:pt x="13350" y="25152"/>
                </a:lnTo>
                <a:lnTo>
                  <a:pt x="12890" y="24859"/>
                </a:lnTo>
                <a:lnTo>
                  <a:pt x="12430" y="24650"/>
                </a:lnTo>
                <a:lnTo>
                  <a:pt x="11969" y="24441"/>
                </a:lnTo>
                <a:lnTo>
                  <a:pt x="11551" y="24315"/>
                </a:lnTo>
                <a:lnTo>
                  <a:pt x="11090" y="24273"/>
                </a:lnTo>
                <a:lnTo>
                  <a:pt x="10672" y="24231"/>
                </a:lnTo>
                <a:lnTo>
                  <a:pt x="10295" y="24273"/>
                </a:lnTo>
                <a:lnTo>
                  <a:pt x="9835" y="21260"/>
                </a:lnTo>
                <a:lnTo>
                  <a:pt x="9416" y="18289"/>
                </a:lnTo>
                <a:lnTo>
                  <a:pt x="10588" y="16950"/>
                </a:lnTo>
                <a:lnTo>
                  <a:pt x="11174" y="16280"/>
                </a:lnTo>
                <a:lnTo>
                  <a:pt x="11718" y="15569"/>
                </a:lnTo>
                <a:lnTo>
                  <a:pt x="12262" y="14857"/>
                </a:lnTo>
                <a:lnTo>
                  <a:pt x="12764" y="14146"/>
                </a:lnTo>
                <a:lnTo>
                  <a:pt x="13225" y="13392"/>
                </a:lnTo>
                <a:lnTo>
                  <a:pt x="13685" y="12597"/>
                </a:lnTo>
                <a:lnTo>
                  <a:pt x="13978" y="11970"/>
                </a:lnTo>
                <a:lnTo>
                  <a:pt x="14271" y="11342"/>
                </a:lnTo>
                <a:lnTo>
                  <a:pt x="14480" y="10714"/>
                </a:lnTo>
                <a:lnTo>
                  <a:pt x="14689" y="10128"/>
                </a:lnTo>
                <a:lnTo>
                  <a:pt x="14857" y="9500"/>
                </a:lnTo>
                <a:lnTo>
                  <a:pt x="14982" y="8914"/>
                </a:lnTo>
                <a:lnTo>
                  <a:pt x="15108" y="8287"/>
                </a:lnTo>
                <a:lnTo>
                  <a:pt x="15150" y="7701"/>
                </a:lnTo>
                <a:lnTo>
                  <a:pt x="15192" y="7157"/>
                </a:lnTo>
                <a:lnTo>
                  <a:pt x="15233" y="6571"/>
                </a:lnTo>
                <a:lnTo>
                  <a:pt x="15192" y="6027"/>
                </a:lnTo>
                <a:lnTo>
                  <a:pt x="15192" y="5483"/>
                </a:lnTo>
                <a:lnTo>
                  <a:pt x="15108" y="4981"/>
                </a:lnTo>
                <a:lnTo>
                  <a:pt x="15024" y="4478"/>
                </a:lnTo>
                <a:lnTo>
                  <a:pt x="14773" y="3516"/>
                </a:lnTo>
                <a:lnTo>
                  <a:pt x="14480" y="2637"/>
                </a:lnTo>
                <a:lnTo>
                  <a:pt x="14313" y="2260"/>
                </a:lnTo>
                <a:lnTo>
                  <a:pt x="14104" y="1884"/>
                </a:lnTo>
                <a:lnTo>
                  <a:pt x="13894" y="1549"/>
                </a:lnTo>
                <a:lnTo>
                  <a:pt x="13685" y="1256"/>
                </a:lnTo>
                <a:lnTo>
                  <a:pt x="13476" y="963"/>
                </a:lnTo>
                <a:lnTo>
                  <a:pt x="13225" y="712"/>
                </a:lnTo>
                <a:lnTo>
                  <a:pt x="12974" y="503"/>
                </a:lnTo>
                <a:lnTo>
                  <a:pt x="12722" y="335"/>
                </a:lnTo>
                <a:lnTo>
                  <a:pt x="12430" y="168"/>
                </a:lnTo>
                <a:lnTo>
                  <a:pt x="12178" y="84"/>
                </a:lnTo>
                <a:lnTo>
                  <a:pt x="118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45"/>
          <p:cNvGrpSpPr/>
          <p:nvPr/>
        </p:nvGrpSpPr>
        <p:grpSpPr>
          <a:xfrm flipH="1">
            <a:off x="8196800" y="252522"/>
            <a:ext cx="639700" cy="856702"/>
            <a:chOff x="256950" y="3687150"/>
            <a:chExt cx="530475" cy="710425"/>
          </a:xfrm>
        </p:grpSpPr>
        <p:sp>
          <p:nvSpPr>
            <p:cNvPr id="863" name="Google Shape;863;p45"/>
            <p:cNvSpPr/>
            <p:nvPr/>
          </p:nvSpPr>
          <p:spPr>
            <a:xfrm>
              <a:off x="464100" y="4002075"/>
              <a:ext cx="323325" cy="39550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5"/>
            <p:cNvSpPr/>
            <p:nvPr/>
          </p:nvSpPr>
          <p:spPr>
            <a:xfrm>
              <a:off x="256950" y="3687150"/>
              <a:ext cx="348425" cy="305525"/>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5"/>
            <p:cNvSpPr/>
            <p:nvPr/>
          </p:nvSpPr>
          <p:spPr>
            <a:xfrm>
              <a:off x="329125" y="3847225"/>
              <a:ext cx="304500" cy="241700"/>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5"/>
            <p:cNvSpPr/>
            <p:nvPr/>
          </p:nvSpPr>
          <p:spPr>
            <a:xfrm>
              <a:off x="264275" y="3739450"/>
              <a:ext cx="315975" cy="213475"/>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5"/>
            <p:cNvSpPr/>
            <p:nvPr/>
          </p:nvSpPr>
          <p:spPr>
            <a:xfrm>
              <a:off x="299850" y="3805375"/>
              <a:ext cx="323300" cy="222875"/>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45"/>
          <p:cNvSpPr/>
          <p:nvPr/>
        </p:nvSpPr>
        <p:spPr>
          <a:xfrm>
            <a:off x="8178974" y="2900542"/>
            <a:ext cx="534203" cy="719410"/>
          </a:xfrm>
          <a:custGeom>
            <a:avLst/>
            <a:gdLst/>
            <a:ahLst/>
            <a:cxnLst/>
            <a:rect l="l" t="t" r="r" b="b"/>
            <a:pathLst>
              <a:path w="13519" h="18206" extrusionOk="0">
                <a:moveTo>
                  <a:pt x="13016" y="2344"/>
                </a:moveTo>
                <a:lnTo>
                  <a:pt x="13016" y="3767"/>
                </a:lnTo>
                <a:lnTo>
                  <a:pt x="4521" y="6027"/>
                </a:lnTo>
                <a:lnTo>
                  <a:pt x="4521" y="4479"/>
                </a:lnTo>
                <a:lnTo>
                  <a:pt x="13016" y="2344"/>
                </a:lnTo>
                <a:close/>
                <a:moveTo>
                  <a:pt x="13477" y="1"/>
                </a:moveTo>
                <a:lnTo>
                  <a:pt x="13016" y="126"/>
                </a:lnTo>
                <a:lnTo>
                  <a:pt x="4479" y="2093"/>
                </a:lnTo>
                <a:lnTo>
                  <a:pt x="4019" y="2219"/>
                </a:lnTo>
                <a:lnTo>
                  <a:pt x="4019" y="4604"/>
                </a:lnTo>
                <a:lnTo>
                  <a:pt x="4019" y="14146"/>
                </a:lnTo>
                <a:lnTo>
                  <a:pt x="3767" y="14020"/>
                </a:lnTo>
                <a:lnTo>
                  <a:pt x="3474" y="13978"/>
                </a:lnTo>
                <a:lnTo>
                  <a:pt x="3140" y="13978"/>
                </a:lnTo>
                <a:lnTo>
                  <a:pt x="2763" y="14020"/>
                </a:lnTo>
                <a:lnTo>
                  <a:pt x="2386" y="14146"/>
                </a:lnTo>
                <a:lnTo>
                  <a:pt x="2010" y="14313"/>
                </a:lnTo>
                <a:lnTo>
                  <a:pt x="1633" y="14523"/>
                </a:lnTo>
                <a:lnTo>
                  <a:pt x="1256" y="14815"/>
                </a:lnTo>
                <a:lnTo>
                  <a:pt x="838" y="15192"/>
                </a:lnTo>
                <a:lnTo>
                  <a:pt x="545" y="15569"/>
                </a:lnTo>
                <a:lnTo>
                  <a:pt x="294" y="15987"/>
                </a:lnTo>
                <a:lnTo>
                  <a:pt x="85" y="16406"/>
                </a:lnTo>
                <a:lnTo>
                  <a:pt x="1" y="16782"/>
                </a:lnTo>
                <a:lnTo>
                  <a:pt x="1" y="17159"/>
                </a:lnTo>
                <a:lnTo>
                  <a:pt x="43" y="17494"/>
                </a:lnTo>
                <a:lnTo>
                  <a:pt x="127" y="17661"/>
                </a:lnTo>
                <a:lnTo>
                  <a:pt x="210" y="17787"/>
                </a:lnTo>
                <a:lnTo>
                  <a:pt x="336" y="17912"/>
                </a:lnTo>
                <a:lnTo>
                  <a:pt x="461" y="17996"/>
                </a:lnTo>
                <a:lnTo>
                  <a:pt x="754" y="18163"/>
                </a:lnTo>
                <a:lnTo>
                  <a:pt x="1131" y="18205"/>
                </a:lnTo>
                <a:lnTo>
                  <a:pt x="1508" y="18205"/>
                </a:lnTo>
                <a:lnTo>
                  <a:pt x="1968" y="18122"/>
                </a:lnTo>
                <a:lnTo>
                  <a:pt x="2386" y="17912"/>
                </a:lnTo>
                <a:lnTo>
                  <a:pt x="2847" y="17703"/>
                </a:lnTo>
                <a:lnTo>
                  <a:pt x="3265" y="17368"/>
                </a:lnTo>
                <a:lnTo>
                  <a:pt x="3558" y="17117"/>
                </a:lnTo>
                <a:lnTo>
                  <a:pt x="3809" y="16824"/>
                </a:lnTo>
                <a:lnTo>
                  <a:pt x="4019" y="16573"/>
                </a:lnTo>
                <a:lnTo>
                  <a:pt x="4186" y="16280"/>
                </a:lnTo>
                <a:lnTo>
                  <a:pt x="4311" y="15987"/>
                </a:lnTo>
                <a:lnTo>
                  <a:pt x="4437" y="15694"/>
                </a:lnTo>
                <a:lnTo>
                  <a:pt x="4479" y="15401"/>
                </a:lnTo>
                <a:lnTo>
                  <a:pt x="4521" y="15150"/>
                </a:lnTo>
                <a:lnTo>
                  <a:pt x="4521" y="7366"/>
                </a:lnTo>
                <a:lnTo>
                  <a:pt x="13016" y="5274"/>
                </a:lnTo>
                <a:lnTo>
                  <a:pt x="13016" y="12053"/>
                </a:lnTo>
                <a:lnTo>
                  <a:pt x="12765" y="11928"/>
                </a:lnTo>
                <a:lnTo>
                  <a:pt x="12430" y="11886"/>
                </a:lnTo>
                <a:lnTo>
                  <a:pt x="12096" y="11886"/>
                </a:lnTo>
                <a:lnTo>
                  <a:pt x="11761" y="11928"/>
                </a:lnTo>
                <a:lnTo>
                  <a:pt x="11384" y="12053"/>
                </a:lnTo>
                <a:lnTo>
                  <a:pt x="10966" y="12221"/>
                </a:lnTo>
                <a:lnTo>
                  <a:pt x="10589" y="12430"/>
                </a:lnTo>
                <a:lnTo>
                  <a:pt x="10212" y="12723"/>
                </a:lnTo>
                <a:lnTo>
                  <a:pt x="9836" y="13100"/>
                </a:lnTo>
                <a:lnTo>
                  <a:pt x="9501" y="13476"/>
                </a:lnTo>
                <a:lnTo>
                  <a:pt x="9250" y="13895"/>
                </a:lnTo>
                <a:lnTo>
                  <a:pt x="9082" y="14313"/>
                </a:lnTo>
                <a:lnTo>
                  <a:pt x="8999" y="14690"/>
                </a:lnTo>
                <a:lnTo>
                  <a:pt x="8957" y="15067"/>
                </a:lnTo>
                <a:lnTo>
                  <a:pt x="9041" y="15401"/>
                </a:lnTo>
                <a:lnTo>
                  <a:pt x="9124" y="15569"/>
                </a:lnTo>
                <a:lnTo>
                  <a:pt x="9208" y="15694"/>
                </a:lnTo>
                <a:lnTo>
                  <a:pt x="9333" y="15820"/>
                </a:lnTo>
                <a:lnTo>
                  <a:pt x="9459" y="15904"/>
                </a:lnTo>
                <a:lnTo>
                  <a:pt x="9752" y="16071"/>
                </a:lnTo>
                <a:lnTo>
                  <a:pt x="10129" y="16113"/>
                </a:lnTo>
                <a:lnTo>
                  <a:pt x="10505" y="16113"/>
                </a:lnTo>
                <a:lnTo>
                  <a:pt x="10924" y="16029"/>
                </a:lnTo>
                <a:lnTo>
                  <a:pt x="11384" y="15820"/>
                </a:lnTo>
                <a:lnTo>
                  <a:pt x="11803" y="15611"/>
                </a:lnTo>
                <a:lnTo>
                  <a:pt x="12263" y="15276"/>
                </a:lnTo>
                <a:lnTo>
                  <a:pt x="12514" y="15025"/>
                </a:lnTo>
                <a:lnTo>
                  <a:pt x="12765" y="14732"/>
                </a:lnTo>
                <a:lnTo>
                  <a:pt x="12974" y="14481"/>
                </a:lnTo>
                <a:lnTo>
                  <a:pt x="13184" y="14188"/>
                </a:lnTo>
                <a:lnTo>
                  <a:pt x="13309" y="13895"/>
                </a:lnTo>
                <a:lnTo>
                  <a:pt x="13435" y="13602"/>
                </a:lnTo>
                <a:lnTo>
                  <a:pt x="13477" y="13309"/>
                </a:lnTo>
                <a:lnTo>
                  <a:pt x="13518" y="13058"/>
                </a:lnTo>
                <a:lnTo>
                  <a:pt x="13477" y="2386"/>
                </a:lnTo>
                <a:lnTo>
                  <a:pt x="13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5"/>
          <p:cNvSpPr/>
          <p:nvPr/>
        </p:nvSpPr>
        <p:spPr>
          <a:xfrm>
            <a:off x="7020721" y="4231763"/>
            <a:ext cx="310944" cy="638365"/>
          </a:xfrm>
          <a:custGeom>
            <a:avLst/>
            <a:gdLst/>
            <a:ahLst/>
            <a:cxnLst/>
            <a:rect l="l" t="t" r="r" b="b"/>
            <a:pathLst>
              <a:path w="7869" h="16155" extrusionOk="0">
                <a:moveTo>
                  <a:pt x="3684" y="1"/>
                </a:moveTo>
                <a:lnTo>
                  <a:pt x="3307" y="43"/>
                </a:lnTo>
                <a:lnTo>
                  <a:pt x="2972" y="126"/>
                </a:lnTo>
                <a:lnTo>
                  <a:pt x="2679" y="168"/>
                </a:lnTo>
                <a:lnTo>
                  <a:pt x="2135" y="419"/>
                </a:lnTo>
                <a:lnTo>
                  <a:pt x="1675" y="712"/>
                </a:lnTo>
                <a:lnTo>
                  <a:pt x="1298" y="1047"/>
                </a:lnTo>
                <a:lnTo>
                  <a:pt x="963" y="1424"/>
                </a:lnTo>
                <a:lnTo>
                  <a:pt x="671" y="1800"/>
                </a:lnTo>
                <a:lnTo>
                  <a:pt x="461" y="2219"/>
                </a:lnTo>
                <a:lnTo>
                  <a:pt x="336" y="2637"/>
                </a:lnTo>
                <a:lnTo>
                  <a:pt x="210" y="3056"/>
                </a:lnTo>
                <a:lnTo>
                  <a:pt x="85" y="3767"/>
                </a:lnTo>
                <a:lnTo>
                  <a:pt x="43" y="4269"/>
                </a:lnTo>
                <a:lnTo>
                  <a:pt x="1" y="4479"/>
                </a:lnTo>
                <a:lnTo>
                  <a:pt x="43" y="4437"/>
                </a:lnTo>
                <a:lnTo>
                  <a:pt x="1" y="4646"/>
                </a:lnTo>
                <a:lnTo>
                  <a:pt x="43" y="5065"/>
                </a:lnTo>
                <a:lnTo>
                  <a:pt x="168" y="5483"/>
                </a:lnTo>
                <a:lnTo>
                  <a:pt x="378" y="5818"/>
                </a:lnTo>
                <a:lnTo>
                  <a:pt x="587" y="6153"/>
                </a:lnTo>
                <a:lnTo>
                  <a:pt x="880" y="6404"/>
                </a:lnTo>
                <a:lnTo>
                  <a:pt x="1215" y="6571"/>
                </a:lnTo>
                <a:lnTo>
                  <a:pt x="1591" y="6697"/>
                </a:lnTo>
                <a:lnTo>
                  <a:pt x="2010" y="6738"/>
                </a:lnTo>
                <a:lnTo>
                  <a:pt x="2386" y="6697"/>
                </a:lnTo>
                <a:lnTo>
                  <a:pt x="2763" y="6571"/>
                </a:lnTo>
                <a:lnTo>
                  <a:pt x="3098" y="6404"/>
                </a:lnTo>
                <a:lnTo>
                  <a:pt x="3391" y="6153"/>
                </a:lnTo>
                <a:lnTo>
                  <a:pt x="3642" y="5818"/>
                </a:lnTo>
                <a:lnTo>
                  <a:pt x="3809" y="5483"/>
                </a:lnTo>
                <a:lnTo>
                  <a:pt x="3935" y="5065"/>
                </a:lnTo>
                <a:lnTo>
                  <a:pt x="3977" y="4646"/>
                </a:lnTo>
                <a:lnTo>
                  <a:pt x="3935" y="4228"/>
                </a:lnTo>
                <a:lnTo>
                  <a:pt x="3809" y="3851"/>
                </a:lnTo>
                <a:lnTo>
                  <a:pt x="3642" y="3474"/>
                </a:lnTo>
                <a:lnTo>
                  <a:pt x="3391" y="3181"/>
                </a:lnTo>
                <a:lnTo>
                  <a:pt x="3098" y="2888"/>
                </a:lnTo>
                <a:lnTo>
                  <a:pt x="2763" y="2721"/>
                </a:lnTo>
                <a:lnTo>
                  <a:pt x="2386" y="2595"/>
                </a:lnTo>
                <a:lnTo>
                  <a:pt x="2010" y="2554"/>
                </a:lnTo>
                <a:lnTo>
                  <a:pt x="1759" y="2554"/>
                </a:lnTo>
                <a:lnTo>
                  <a:pt x="1549" y="2595"/>
                </a:lnTo>
                <a:lnTo>
                  <a:pt x="1173" y="2763"/>
                </a:lnTo>
                <a:lnTo>
                  <a:pt x="1173" y="2512"/>
                </a:lnTo>
                <a:lnTo>
                  <a:pt x="1256" y="2261"/>
                </a:lnTo>
                <a:lnTo>
                  <a:pt x="1340" y="2009"/>
                </a:lnTo>
                <a:lnTo>
                  <a:pt x="1466" y="1758"/>
                </a:lnTo>
                <a:lnTo>
                  <a:pt x="1633" y="1591"/>
                </a:lnTo>
                <a:lnTo>
                  <a:pt x="1842" y="1382"/>
                </a:lnTo>
                <a:lnTo>
                  <a:pt x="2093" y="1214"/>
                </a:lnTo>
                <a:lnTo>
                  <a:pt x="2386" y="1047"/>
                </a:lnTo>
                <a:lnTo>
                  <a:pt x="2679" y="921"/>
                </a:lnTo>
                <a:lnTo>
                  <a:pt x="3056" y="796"/>
                </a:lnTo>
                <a:lnTo>
                  <a:pt x="3767" y="796"/>
                </a:lnTo>
                <a:lnTo>
                  <a:pt x="4144" y="921"/>
                </a:lnTo>
                <a:lnTo>
                  <a:pt x="4521" y="1089"/>
                </a:lnTo>
                <a:lnTo>
                  <a:pt x="4897" y="1382"/>
                </a:lnTo>
                <a:lnTo>
                  <a:pt x="5232" y="1758"/>
                </a:lnTo>
                <a:lnTo>
                  <a:pt x="5525" y="2302"/>
                </a:lnTo>
                <a:lnTo>
                  <a:pt x="5776" y="2930"/>
                </a:lnTo>
                <a:lnTo>
                  <a:pt x="5985" y="3725"/>
                </a:lnTo>
                <a:lnTo>
                  <a:pt x="6153" y="4646"/>
                </a:lnTo>
                <a:lnTo>
                  <a:pt x="6195" y="5148"/>
                </a:lnTo>
                <a:lnTo>
                  <a:pt x="6195" y="5692"/>
                </a:lnTo>
                <a:lnTo>
                  <a:pt x="6153" y="6194"/>
                </a:lnTo>
                <a:lnTo>
                  <a:pt x="6069" y="6697"/>
                </a:lnTo>
                <a:lnTo>
                  <a:pt x="5985" y="7199"/>
                </a:lnTo>
                <a:lnTo>
                  <a:pt x="5860" y="7743"/>
                </a:lnTo>
                <a:lnTo>
                  <a:pt x="5693" y="8245"/>
                </a:lnTo>
                <a:lnTo>
                  <a:pt x="5525" y="8705"/>
                </a:lnTo>
                <a:lnTo>
                  <a:pt x="5065" y="9710"/>
                </a:lnTo>
                <a:lnTo>
                  <a:pt x="4563" y="10631"/>
                </a:lnTo>
                <a:lnTo>
                  <a:pt x="4019" y="11509"/>
                </a:lnTo>
                <a:lnTo>
                  <a:pt x="3433" y="12346"/>
                </a:lnTo>
                <a:lnTo>
                  <a:pt x="2889" y="13100"/>
                </a:lnTo>
                <a:lnTo>
                  <a:pt x="2303" y="13811"/>
                </a:lnTo>
                <a:lnTo>
                  <a:pt x="1256" y="14941"/>
                </a:lnTo>
                <a:lnTo>
                  <a:pt x="545" y="15694"/>
                </a:lnTo>
                <a:lnTo>
                  <a:pt x="252" y="15945"/>
                </a:lnTo>
                <a:lnTo>
                  <a:pt x="754" y="16155"/>
                </a:lnTo>
                <a:lnTo>
                  <a:pt x="1215" y="15904"/>
                </a:lnTo>
                <a:lnTo>
                  <a:pt x="1717" y="15527"/>
                </a:lnTo>
                <a:lnTo>
                  <a:pt x="2428" y="14983"/>
                </a:lnTo>
                <a:lnTo>
                  <a:pt x="3223" y="14313"/>
                </a:lnTo>
                <a:lnTo>
                  <a:pt x="4144" y="13393"/>
                </a:lnTo>
                <a:lnTo>
                  <a:pt x="4646" y="12849"/>
                </a:lnTo>
                <a:lnTo>
                  <a:pt x="5148" y="12263"/>
                </a:lnTo>
                <a:lnTo>
                  <a:pt x="5651" y="11593"/>
                </a:lnTo>
                <a:lnTo>
                  <a:pt x="6195" y="10882"/>
                </a:lnTo>
                <a:lnTo>
                  <a:pt x="6446" y="10505"/>
                </a:lnTo>
                <a:lnTo>
                  <a:pt x="6697" y="10128"/>
                </a:lnTo>
                <a:lnTo>
                  <a:pt x="7074" y="9291"/>
                </a:lnTo>
                <a:lnTo>
                  <a:pt x="7408" y="8412"/>
                </a:lnTo>
                <a:lnTo>
                  <a:pt x="7659" y="7534"/>
                </a:lnTo>
                <a:lnTo>
                  <a:pt x="7785" y="6613"/>
                </a:lnTo>
                <a:lnTo>
                  <a:pt x="7869" y="5692"/>
                </a:lnTo>
                <a:lnTo>
                  <a:pt x="7827" y="4813"/>
                </a:lnTo>
                <a:lnTo>
                  <a:pt x="7743" y="3976"/>
                </a:lnTo>
                <a:lnTo>
                  <a:pt x="7576" y="3139"/>
                </a:lnTo>
                <a:lnTo>
                  <a:pt x="7283" y="2386"/>
                </a:lnTo>
                <a:lnTo>
                  <a:pt x="7157" y="2051"/>
                </a:lnTo>
                <a:lnTo>
                  <a:pt x="6948" y="1717"/>
                </a:lnTo>
                <a:lnTo>
                  <a:pt x="6739" y="1424"/>
                </a:lnTo>
                <a:lnTo>
                  <a:pt x="6530" y="1131"/>
                </a:lnTo>
                <a:lnTo>
                  <a:pt x="6278" y="880"/>
                </a:lnTo>
                <a:lnTo>
                  <a:pt x="6027" y="670"/>
                </a:lnTo>
                <a:lnTo>
                  <a:pt x="5734" y="461"/>
                </a:lnTo>
                <a:lnTo>
                  <a:pt x="5441" y="294"/>
                </a:lnTo>
                <a:lnTo>
                  <a:pt x="5148" y="168"/>
                </a:lnTo>
                <a:lnTo>
                  <a:pt x="4772" y="84"/>
                </a:lnTo>
                <a:lnTo>
                  <a:pt x="44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5"/>
          <p:cNvSpPr/>
          <p:nvPr/>
        </p:nvSpPr>
        <p:spPr>
          <a:xfrm>
            <a:off x="7356441" y="4292972"/>
            <a:ext cx="79425" cy="95942"/>
          </a:xfrm>
          <a:custGeom>
            <a:avLst/>
            <a:gdLst/>
            <a:ahLst/>
            <a:cxnLst/>
            <a:rect l="l" t="t" r="r" b="b"/>
            <a:pathLst>
              <a:path w="2010" h="2428" extrusionOk="0">
                <a:moveTo>
                  <a:pt x="796" y="0"/>
                </a:moveTo>
                <a:lnTo>
                  <a:pt x="628" y="84"/>
                </a:lnTo>
                <a:lnTo>
                  <a:pt x="461" y="209"/>
                </a:lnTo>
                <a:lnTo>
                  <a:pt x="293" y="335"/>
                </a:lnTo>
                <a:lnTo>
                  <a:pt x="168" y="544"/>
                </a:lnTo>
                <a:lnTo>
                  <a:pt x="84" y="753"/>
                </a:lnTo>
                <a:lnTo>
                  <a:pt x="42" y="963"/>
                </a:lnTo>
                <a:lnTo>
                  <a:pt x="0" y="1214"/>
                </a:lnTo>
                <a:lnTo>
                  <a:pt x="42" y="1465"/>
                </a:lnTo>
                <a:lnTo>
                  <a:pt x="84" y="1674"/>
                </a:lnTo>
                <a:lnTo>
                  <a:pt x="168" y="1883"/>
                </a:lnTo>
                <a:lnTo>
                  <a:pt x="293" y="2093"/>
                </a:lnTo>
                <a:lnTo>
                  <a:pt x="461" y="2218"/>
                </a:lnTo>
                <a:lnTo>
                  <a:pt x="628" y="2344"/>
                </a:lnTo>
                <a:lnTo>
                  <a:pt x="796" y="2427"/>
                </a:lnTo>
                <a:lnTo>
                  <a:pt x="1214" y="2427"/>
                </a:lnTo>
                <a:lnTo>
                  <a:pt x="1381" y="2344"/>
                </a:lnTo>
                <a:lnTo>
                  <a:pt x="1549" y="2218"/>
                </a:lnTo>
                <a:lnTo>
                  <a:pt x="1716" y="2093"/>
                </a:lnTo>
                <a:lnTo>
                  <a:pt x="1842" y="1883"/>
                </a:lnTo>
                <a:lnTo>
                  <a:pt x="1926" y="1674"/>
                </a:lnTo>
                <a:lnTo>
                  <a:pt x="1967" y="1465"/>
                </a:lnTo>
                <a:lnTo>
                  <a:pt x="2009" y="1214"/>
                </a:lnTo>
                <a:lnTo>
                  <a:pt x="1967" y="963"/>
                </a:lnTo>
                <a:lnTo>
                  <a:pt x="1926" y="753"/>
                </a:lnTo>
                <a:lnTo>
                  <a:pt x="1842" y="544"/>
                </a:lnTo>
                <a:lnTo>
                  <a:pt x="1716" y="335"/>
                </a:lnTo>
                <a:lnTo>
                  <a:pt x="1549" y="209"/>
                </a:lnTo>
                <a:lnTo>
                  <a:pt x="1381" y="84"/>
                </a:lnTo>
                <a:lnTo>
                  <a:pt x="12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5"/>
          <p:cNvSpPr/>
          <p:nvPr/>
        </p:nvSpPr>
        <p:spPr>
          <a:xfrm>
            <a:off x="7351462" y="4440126"/>
            <a:ext cx="77766" cy="97602"/>
          </a:xfrm>
          <a:custGeom>
            <a:avLst/>
            <a:gdLst/>
            <a:ahLst/>
            <a:cxnLst/>
            <a:rect l="l" t="t" r="r" b="b"/>
            <a:pathLst>
              <a:path w="1968" h="2470" extrusionOk="0">
                <a:moveTo>
                  <a:pt x="963" y="1"/>
                </a:moveTo>
                <a:lnTo>
                  <a:pt x="754" y="43"/>
                </a:lnTo>
                <a:lnTo>
                  <a:pt x="587" y="126"/>
                </a:lnTo>
                <a:lnTo>
                  <a:pt x="419" y="210"/>
                </a:lnTo>
                <a:lnTo>
                  <a:pt x="294" y="377"/>
                </a:lnTo>
                <a:lnTo>
                  <a:pt x="168" y="545"/>
                </a:lnTo>
                <a:lnTo>
                  <a:pt x="43" y="754"/>
                </a:lnTo>
                <a:lnTo>
                  <a:pt x="1" y="1005"/>
                </a:lnTo>
                <a:lnTo>
                  <a:pt x="1" y="1256"/>
                </a:lnTo>
                <a:lnTo>
                  <a:pt x="1" y="1465"/>
                </a:lnTo>
                <a:lnTo>
                  <a:pt x="43" y="1717"/>
                </a:lnTo>
                <a:lnTo>
                  <a:pt x="168" y="1926"/>
                </a:lnTo>
                <a:lnTo>
                  <a:pt x="294" y="2093"/>
                </a:lnTo>
                <a:lnTo>
                  <a:pt x="419" y="2261"/>
                </a:lnTo>
                <a:lnTo>
                  <a:pt x="587" y="2386"/>
                </a:lnTo>
                <a:lnTo>
                  <a:pt x="754" y="2428"/>
                </a:lnTo>
                <a:lnTo>
                  <a:pt x="963" y="2470"/>
                </a:lnTo>
                <a:lnTo>
                  <a:pt x="1173" y="2428"/>
                </a:lnTo>
                <a:lnTo>
                  <a:pt x="1340" y="2386"/>
                </a:lnTo>
                <a:lnTo>
                  <a:pt x="1507" y="2261"/>
                </a:lnTo>
                <a:lnTo>
                  <a:pt x="1675" y="2093"/>
                </a:lnTo>
                <a:lnTo>
                  <a:pt x="1800" y="1926"/>
                </a:lnTo>
                <a:lnTo>
                  <a:pt x="1884" y="1717"/>
                </a:lnTo>
                <a:lnTo>
                  <a:pt x="1926" y="1465"/>
                </a:lnTo>
                <a:lnTo>
                  <a:pt x="1968" y="1256"/>
                </a:lnTo>
                <a:lnTo>
                  <a:pt x="1926" y="1005"/>
                </a:lnTo>
                <a:lnTo>
                  <a:pt x="1884" y="754"/>
                </a:lnTo>
                <a:lnTo>
                  <a:pt x="1800" y="545"/>
                </a:lnTo>
                <a:lnTo>
                  <a:pt x="1675" y="377"/>
                </a:lnTo>
                <a:lnTo>
                  <a:pt x="1507" y="210"/>
                </a:lnTo>
                <a:lnTo>
                  <a:pt x="1340" y="126"/>
                </a:lnTo>
                <a:lnTo>
                  <a:pt x="1173" y="43"/>
                </a:lnTo>
                <a:lnTo>
                  <a:pt x="9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sp>
        <p:nvSpPr>
          <p:cNvPr id="779" name="Google Shape;779;p42"/>
          <p:cNvSpPr txBox="1">
            <a:spLocks noGrp="1"/>
          </p:cNvSpPr>
          <p:nvPr>
            <p:ph type="title"/>
          </p:nvPr>
        </p:nvSpPr>
        <p:spPr>
          <a:xfrm>
            <a:off x="333214" y="281826"/>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endParaRPr dirty="0"/>
          </a:p>
        </p:txBody>
      </p:sp>
      <p:sp>
        <p:nvSpPr>
          <p:cNvPr id="780" name="Google Shape;780;p42"/>
          <p:cNvSpPr txBox="1">
            <a:spLocks noGrp="1"/>
          </p:cNvSpPr>
          <p:nvPr>
            <p:ph type="subTitle" idx="1"/>
          </p:nvPr>
        </p:nvSpPr>
        <p:spPr>
          <a:xfrm>
            <a:off x="240225" y="1123626"/>
            <a:ext cx="8570561" cy="1524573"/>
          </a:xfrm>
          <a:prstGeom prst="rect">
            <a:avLst/>
          </a:prstGeom>
        </p:spPr>
        <p:txBody>
          <a:bodyPr spcFirstLastPara="1" wrap="square" lIns="91425" tIns="91425" rIns="91425" bIns="91425" anchor="t" anchorCtr="0">
            <a:noAutofit/>
          </a:bodyPr>
          <a:lstStyle/>
          <a:p>
            <a:pPr marL="206375" indent="-23813" algn="l"/>
            <a:r>
              <a:rPr lang="en-US" sz="1200" dirty="0"/>
              <a:t>Songs play an important role in our daily lives. A song is made up of two parts: vocals and background music.</a:t>
            </a:r>
          </a:p>
          <a:p>
            <a:pPr marL="206375" indent="-23813" algn="l"/>
            <a:r>
              <a:rPr lang="en-US" sz="1200" dirty="0"/>
              <a:t>Where the vocalist's voice qualities are determined by the singer, and background music is composed of a variety of musical instruments such as piano, guitar, drums, and so on. The ability to extract a song's characteristics is becoming increasingly useful for a variety of purposes, including learning, teaching, and composing. This project takes a song as input and extracts the features before detecting and identifying the notes, each of which has a length.</a:t>
            </a:r>
          </a:p>
          <a:p>
            <a:pPr marL="206375" indent="-23813" algn="l"/>
            <a:endParaRPr lang="en-US" sz="1200" dirty="0"/>
          </a:p>
          <a:p>
            <a:pPr marL="206375" indent="-23813" algn="l"/>
            <a:r>
              <a:rPr lang="en-US" sz="1200" dirty="0"/>
              <a:t>The song is first recorded, then the qualities are identified using digital signal processing techniques.</a:t>
            </a:r>
          </a:p>
          <a:p>
            <a:pPr marL="206375" indent="-23813" algn="l"/>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44"/>
          <p:cNvSpPr txBox="1">
            <a:spLocks noGrp="1"/>
          </p:cNvSpPr>
          <p:nvPr>
            <p:ph type="title"/>
          </p:nvPr>
        </p:nvSpPr>
        <p:spPr>
          <a:xfrm>
            <a:off x="416516" y="11956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Introduction</a:t>
            </a:r>
            <a:endParaRPr dirty="0"/>
          </a:p>
        </p:txBody>
      </p:sp>
      <p:sp>
        <p:nvSpPr>
          <p:cNvPr id="5" name="Subtitle 4">
            <a:extLst>
              <a:ext uri="{FF2B5EF4-FFF2-40B4-BE49-F238E27FC236}">
                <a16:creationId xmlns:a16="http://schemas.microsoft.com/office/drawing/2014/main" id="{86620082-C3C2-3549-AF44-56EB5FB44E70}"/>
              </a:ext>
            </a:extLst>
          </p:cNvPr>
          <p:cNvSpPr>
            <a:spLocks noGrp="1"/>
          </p:cNvSpPr>
          <p:nvPr>
            <p:ph type="subTitle" idx="1"/>
          </p:nvPr>
        </p:nvSpPr>
        <p:spPr>
          <a:xfrm>
            <a:off x="416516" y="1429320"/>
            <a:ext cx="8541503" cy="2284859"/>
          </a:xfrm>
        </p:spPr>
        <p:txBody>
          <a:bodyPr>
            <a:normAutofit/>
          </a:bodyPr>
          <a:lstStyle/>
          <a:p>
            <a:pPr marL="0" lvl="0" indent="0"/>
            <a:r>
              <a:rPr lang="en-US" dirty="0"/>
              <a:t>For a trained listener, extracting meaningful musical information from a live or recorded performance is very simple, but for a learner or machine, it is far more difficult. It would be nice to collect this information in a speedy, error-free, automated manner for a variety of practical applications. This project focuses on the development of a software system that takes a digitized waveform representing an acoustic music signal as input and attempts to extract the notes from the signal in order to generate a musical score. Event detection, or precisely where within the signal the individual notes actually begin and end, and pitch extraction, or the identification of the pitches being played in each interval, are both part of this signal processing algorithm.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43"/>
          <p:cNvSpPr txBox="1">
            <a:spLocks noGrp="1"/>
          </p:cNvSpPr>
          <p:nvPr>
            <p:ph type="title"/>
          </p:nvPr>
        </p:nvSpPr>
        <p:spPr>
          <a:xfrm>
            <a:off x="2391900" y="3675113"/>
            <a:ext cx="4360200" cy="531900"/>
          </a:xfrm>
          <a:prstGeom prst="rect">
            <a:avLst/>
          </a:prstGeom>
        </p:spPr>
        <p:txBody>
          <a:bodyPr spcFirstLastPara="1" wrap="square" lIns="91425" tIns="91425" rIns="91425" bIns="91425" anchor="ctr" anchorCtr="0">
            <a:noAutofit/>
          </a:bodyPr>
          <a:lstStyle/>
          <a:p>
            <a:r>
              <a:rPr lang="en" dirty="0"/>
              <a:t>—</a:t>
            </a:r>
            <a:r>
              <a:rPr lang="en-US" dirty="0"/>
              <a:t>Bob Marley</a:t>
            </a:r>
            <a:endParaRPr dirty="0"/>
          </a:p>
        </p:txBody>
      </p:sp>
      <p:sp>
        <p:nvSpPr>
          <p:cNvPr id="786" name="Google Shape;786;p43"/>
          <p:cNvSpPr txBox="1">
            <a:spLocks noGrp="1"/>
          </p:cNvSpPr>
          <p:nvPr>
            <p:ph type="subTitle" idx="1"/>
          </p:nvPr>
        </p:nvSpPr>
        <p:spPr>
          <a:xfrm>
            <a:off x="1956450" y="2242613"/>
            <a:ext cx="5231100" cy="1272000"/>
          </a:xfrm>
          <a:prstGeom prst="rect">
            <a:avLst/>
          </a:prstGeom>
        </p:spPr>
        <p:txBody>
          <a:bodyPr spcFirstLastPara="1" wrap="square" lIns="91425" tIns="91425" rIns="91425" bIns="91425" anchor="ctr" anchorCtr="0">
            <a:noAutofit/>
          </a:bodyPr>
          <a:lstStyle/>
          <a:p>
            <a:pPr marL="0" lvl="0" indent="0"/>
            <a:r>
              <a:rPr lang="en" dirty="0"/>
              <a:t>“</a:t>
            </a:r>
            <a:r>
              <a:rPr lang="en-US" i="1" dirty="0"/>
              <a:t>One good thing about music, when it hits you, you feel no pain.</a:t>
            </a:r>
            <a:r>
              <a:rPr lang="en" dirty="0"/>
              <a:t>”</a:t>
            </a:r>
            <a:endParaRPr dirty="0"/>
          </a:p>
        </p:txBody>
      </p:sp>
      <p:grpSp>
        <p:nvGrpSpPr>
          <p:cNvPr id="787" name="Google Shape;787;p43"/>
          <p:cNvGrpSpPr/>
          <p:nvPr/>
        </p:nvGrpSpPr>
        <p:grpSpPr>
          <a:xfrm>
            <a:off x="3787670" y="630005"/>
            <a:ext cx="1568649" cy="1216533"/>
            <a:chOff x="238125" y="3564725"/>
            <a:chExt cx="1127875" cy="874700"/>
          </a:xfrm>
        </p:grpSpPr>
        <p:sp>
          <p:nvSpPr>
            <p:cNvPr id="788" name="Google Shape;788;p43"/>
            <p:cNvSpPr/>
            <p:nvPr/>
          </p:nvSpPr>
          <p:spPr>
            <a:xfrm>
              <a:off x="464100" y="4002075"/>
              <a:ext cx="323325" cy="39550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816675" y="4002075"/>
              <a:ext cx="323325" cy="395500"/>
            </a:xfrm>
            <a:custGeom>
              <a:avLst/>
              <a:gdLst/>
              <a:ahLst/>
              <a:cxnLst/>
              <a:rect l="l" t="t" r="r" b="b"/>
              <a:pathLst>
                <a:path w="12933" h="15820" extrusionOk="0">
                  <a:moveTo>
                    <a:pt x="6446" y="0"/>
                  </a:moveTo>
                  <a:lnTo>
                    <a:pt x="6278" y="42"/>
                  </a:lnTo>
                  <a:lnTo>
                    <a:pt x="6111" y="126"/>
                  </a:lnTo>
                  <a:lnTo>
                    <a:pt x="5944" y="209"/>
                  </a:lnTo>
                  <a:lnTo>
                    <a:pt x="5776" y="335"/>
                  </a:lnTo>
                  <a:lnTo>
                    <a:pt x="5651" y="502"/>
                  </a:lnTo>
                  <a:lnTo>
                    <a:pt x="5567" y="712"/>
                  </a:lnTo>
                  <a:lnTo>
                    <a:pt x="5525" y="921"/>
                  </a:lnTo>
                  <a:lnTo>
                    <a:pt x="5483" y="1130"/>
                  </a:lnTo>
                  <a:lnTo>
                    <a:pt x="5525" y="1339"/>
                  </a:lnTo>
                  <a:lnTo>
                    <a:pt x="5609" y="1549"/>
                  </a:lnTo>
                  <a:lnTo>
                    <a:pt x="5692" y="1716"/>
                  </a:lnTo>
                  <a:lnTo>
                    <a:pt x="5860" y="1883"/>
                  </a:lnTo>
                  <a:lnTo>
                    <a:pt x="6027" y="2009"/>
                  </a:lnTo>
                  <a:lnTo>
                    <a:pt x="7325" y="2804"/>
                  </a:lnTo>
                  <a:lnTo>
                    <a:pt x="2972" y="9877"/>
                  </a:lnTo>
                  <a:lnTo>
                    <a:pt x="2596" y="9918"/>
                  </a:lnTo>
                  <a:lnTo>
                    <a:pt x="2219" y="9960"/>
                  </a:lnTo>
                  <a:lnTo>
                    <a:pt x="1884" y="10086"/>
                  </a:lnTo>
                  <a:lnTo>
                    <a:pt x="1549" y="10253"/>
                  </a:lnTo>
                  <a:lnTo>
                    <a:pt x="1215" y="10462"/>
                  </a:lnTo>
                  <a:lnTo>
                    <a:pt x="922" y="10672"/>
                  </a:lnTo>
                  <a:lnTo>
                    <a:pt x="671" y="10965"/>
                  </a:lnTo>
                  <a:lnTo>
                    <a:pt x="419" y="11299"/>
                  </a:lnTo>
                  <a:lnTo>
                    <a:pt x="294" y="11551"/>
                  </a:lnTo>
                  <a:lnTo>
                    <a:pt x="168" y="11844"/>
                  </a:lnTo>
                  <a:lnTo>
                    <a:pt x="85" y="12136"/>
                  </a:lnTo>
                  <a:lnTo>
                    <a:pt x="1" y="12429"/>
                  </a:lnTo>
                  <a:lnTo>
                    <a:pt x="1" y="12681"/>
                  </a:lnTo>
                  <a:lnTo>
                    <a:pt x="1" y="12973"/>
                  </a:lnTo>
                  <a:lnTo>
                    <a:pt x="1" y="13266"/>
                  </a:lnTo>
                  <a:lnTo>
                    <a:pt x="85" y="13559"/>
                  </a:lnTo>
                  <a:lnTo>
                    <a:pt x="126" y="13810"/>
                  </a:lnTo>
                  <a:lnTo>
                    <a:pt x="252" y="14103"/>
                  </a:lnTo>
                  <a:lnTo>
                    <a:pt x="378" y="14355"/>
                  </a:lnTo>
                  <a:lnTo>
                    <a:pt x="545" y="14606"/>
                  </a:lnTo>
                  <a:lnTo>
                    <a:pt x="712" y="14815"/>
                  </a:lnTo>
                  <a:lnTo>
                    <a:pt x="922" y="15024"/>
                  </a:lnTo>
                  <a:lnTo>
                    <a:pt x="1173" y="15233"/>
                  </a:lnTo>
                  <a:lnTo>
                    <a:pt x="1424" y="15401"/>
                  </a:lnTo>
                  <a:lnTo>
                    <a:pt x="1675" y="15568"/>
                  </a:lnTo>
                  <a:lnTo>
                    <a:pt x="1968" y="15652"/>
                  </a:lnTo>
                  <a:lnTo>
                    <a:pt x="2219" y="15736"/>
                  </a:lnTo>
                  <a:lnTo>
                    <a:pt x="2512" y="15819"/>
                  </a:lnTo>
                  <a:lnTo>
                    <a:pt x="3391" y="15819"/>
                  </a:lnTo>
                  <a:lnTo>
                    <a:pt x="3642" y="15777"/>
                  </a:lnTo>
                  <a:lnTo>
                    <a:pt x="3935" y="15694"/>
                  </a:lnTo>
                  <a:lnTo>
                    <a:pt x="4186" y="15568"/>
                  </a:lnTo>
                  <a:lnTo>
                    <a:pt x="4437" y="15443"/>
                  </a:lnTo>
                  <a:lnTo>
                    <a:pt x="4688" y="15275"/>
                  </a:lnTo>
                  <a:lnTo>
                    <a:pt x="4939" y="15108"/>
                  </a:lnTo>
                  <a:lnTo>
                    <a:pt x="5148" y="14899"/>
                  </a:lnTo>
                  <a:lnTo>
                    <a:pt x="5316" y="14689"/>
                  </a:lnTo>
                  <a:lnTo>
                    <a:pt x="5525" y="14438"/>
                  </a:lnTo>
                  <a:lnTo>
                    <a:pt x="5692" y="14062"/>
                  </a:lnTo>
                  <a:lnTo>
                    <a:pt x="5818" y="13727"/>
                  </a:lnTo>
                  <a:lnTo>
                    <a:pt x="5902" y="13350"/>
                  </a:lnTo>
                  <a:lnTo>
                    <a:pt x="5944" y="12973"/>
                  </a:lnTo>
                  <a:lnTo>
                    <a:pt x="5944" y="12597"/>
                  </a:lnTo>
                  <a:lnTo>
                    <a:pt x="5860" y="12220"/>
                  </a:lnTo>
                  <a:lnTo>
                    <a:pt x="5776" y="11844"/>
                  </a:lnTo>
                  <a:lnTo>
                    <a:pt x="5609" y="11509"/>
                  </a:lnTo>
                  <a:lnTo>
                    <a:pt x="9961" y="4436"/>
                  </a:lnTo>
                  <a:lnTo>
                    <a:pt x="11258" y="5231"/>
                  </a:lnTo>
                  <a:lnTo>
                    <a:pt x="11468" y="5315"/>
                  </a:lnTo>
                  <a:lnTo>
                    <a:pt x="11677" y="5399"/>
                  </a:lnTo>
                  <a:lnTo>
                    <a:pt x="11886" y="5399"/>
                  </a:lnTo>
                  <a:lnTo>
                    <a:pt x="12095" y="5357"/>
                  </a:lnTo>
                  <a:lnTo>
                    <a:pt x="12263" y="5315"/>
                  </a:lnTo>
                  <a:lnTo>
                    <a:pt x="12472" y="5189"/>
                  </a:lnTo>
                  <a:lnTo>
                    <a:pt x="12640" y="5064"/>
                  </a:lnTo>
                  <a:lnTo>
                    <a:pt x="12765" y="4896"/>
                  </a:lnTo>
                  <a:lnTo>
                    <a:pt x="12849" y="4687"/>
                  </a:lnTo>
                  <a:lnTo>
                    <a:pt x="12891" y="4520"/>
                  </a:lnTo>
                  <a:lnTo>
                    <a:pt x="12932" y="4311"/>
                  </a:lnTo>
                  <a:lnTo>
                    <a:pt x="12891" y="4101"/>
                  </a:lnTo>
                  <a:lnTo>
                    <a:pt x="12849" y="3934"/>
                  </a:lnTo>
                  <a:lnTo>
                    <a:pt x="12765" y="3767"/>
                  </a:lnTo>
                  <a:lnTo>
                    <a:pt x="12640" y="3599"/>
                  </a:lnTo>
                  <a:lnTo>
                    <a:pt x="12514" y="3474"/>
                  </a:lnTo>
                  <a:lnTo>
                    <a:pt x="12388" y="3390"/>
                  </a:lnTo>
                  <a:lnTo>
                    <a:pt x="7157" y="167"/>
                  </a:lnTo>
                  <a:lnTo>
                    <a:pt x="7032" y="84"/>
                  </a:lnTo>
                  <a:lnTo>
                    <a:pt x="6864" y="42"/>
                  </a:lnTo>
                  <a:lnTo>
                    <a:pt x="6655" y="0"/>
                  </a:lnTo>
                  <a:close/>
                </a:path>
              </a:pathLst>
            </a:custGeom>
            <a:solidFill>
              <a:srgbClr val="FB4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238125" y="3564725"/>
              <a:ext cx="563950" cy="874700"/>
            </a:xfrm>
            <a:custGeom>
              <a:avLst/>
              <a:gdLst/>
              <a:ahLst/>
              <a:cxnLst/>
              <a:rect l="l" t="t" r="r" b="b"/>
              <a:pathLst>
                <a:path w="22558" h="34988" extrusionOk="0">
                  <a:moveTo>
                    <a:pt x="0" y="1"/>
                  </a:moveTo>
                  <a:lnTo>
                    <a:pt x="0" y="34987"/>
                  </a:lnTo>
                  <a:lnTo>
                    <a:pt x="9040" y="20968"/>
                  </a:lnTo>
                  <a:lnTo>
                    <a:pt x="8830" y="20926"/>
                  </a:lnTo>
                  <a:lnTo>
                    <a:pt x="8161" y="20884"/>
                  </a:lnTo>
                  <a:lnTo>
                    <a:pt x="7449" y="20716"/>
                  </a:lnTo>
                  <a:lnTo>
                    <a:pt x="6780" y="20507"/>
                  </a:lnTo>
                  <a:lnTo>
                    <a:pt x="6110" y="20256"/>
                  </a:lnTo>
                  <a:lnTo>
                    <a:pt x="5440" y="19879"/>
                  </a:lnTo>
                  <a:lnTo>
                    <a:pt x="4813" y="19503"/>
                  </a:lnTo>
                  <a:lnTo>
                    <a:pt x="4185" y="19043"/>
                  </a:lnTo>
                  <a:lnTo>
                    <a:pt x="3641" y="18540"/>
                  </a:lnTo>
                  <a:lnTo>
                    <a:pt x="3306" y="18206"/>
                  </a:lnTo>
                  <a:lnTo>
                    <a:pt x="2888" y="17661"/>
                  </a:lnTo>
                  <a:lnTo>
                    <a:pt x="2469" y="17117"/>
                  </a:lnTo>
                  <a:lnTo>
                    <a:pt x="2427" y="17117"/>
                  </a:lnTo>
                  <a:lnTo>
                    <a:pt x="2176" y="16657"/>
                  </a:lnTo>
                  <a:lnTo>
                    <a:pt x="1841" y="16113"/>
                  </a:lnTo>
                  <a:lnTo>
                    <a:pt x="1548" y="15527"/>
                  </a:lnTo>
                  <a:lnTo>
                    <a:pt x="1255" y="14816"/>
                  </a:lnTo>
                  <a:lnTo>
                    <a:pt x="1046" y="14062"/>
                  </a:lnTo>
                  <a:lnTo>
                    <a:pt x="921" y="13560"/>
                  </a:lnTo>
                  <a:lnTo>
                    <a:pt x="837" y="13058"/>
                  </a:lnTo>
                  <a:lnTo>
                    <a:pt x="795" y="12556"/>
                  </a:lnTo>
                  <a:lnTo>
                    <a:pt x="753" y="12054"/>
                  </a:lnTo>
                  <a:lnTo>
                    <a:pt x="753" y="11551"/>
                  </a:lnTo>
                  <a:lnTo>
                    <a:pt x="795" y="11091"/>
                  </a:lnTo>
                  <a:lnTo>
                    <a:pt x="879" y="10589"/>
                  </a:lnTo>
                  <a:lnTo>
                    <a:pt x="963" y="10129"/>
                  </a:lnTo>
                  <a:lnTo>
                    <a:pt x="1130" y="9459"/>
                  </a:lnTo>
                  <a:lnTo>
                    <a:pt x="1339" y="8831"/>
                  </a:lnTo>
                  <a:lnTo>
                    <a:pt x="1632" y="8203"/>
                  </a:lnTo>
                  <a:lnTo>
                    <a:pt x="2009" y="7659"/>
                  </a:lnTo>
                  <a:lnTo>
                    <a:pt x="2385" y="7115"/>
                  </a:lnTo>
                  <a:lnTo>
                    <a:pt x="2846" y="6613"/>
                  </a:lnTo>
                  <a:lnTo>
                    <a:pt x="3348" y="6195"/>
                  </a:lnTo>
                  <a:lnTo>
                    <a:pt x="3934" y="5818"/>
                  </a:lnTo>
                  <a:lnTo>
                    <a:pt x="4436" y="5525"/>
                  </a:lnTo>
                  <a:lnTo>
                    <a:pt x="4980" y="5274"/>
                  </a:lnTo>
                  <a:lnTo>
                    <a:pt x="5482" y="5107"/>
                  </a:lnTo>
                  <a:lnTo>
                    <a:pt x="5985" y="4981"/>
                  </a:lnTo>
                  <a:lnTo>
                    <a:pt x="6487" y="4897"/>
                  </a:lnTo>
                  <a:lnTo>
                    <a:pt x="8077" y="4897"/>
                  </a:lnTo>
                  <a:lnTo>
                    <a:pt x="8579" y="4981"/>
                  </a:lnTo>
                  <a:lnTo>
                    <a:pt x="9123" y="5107"/>
                  </a:lnTo>
                  <a:lnTo>
                    <a:pt x="9584" y="5232"/>
                  </a:lnTo>
                  <a:lnTo>
                    <a:pt x="10044" y="5400"/>
                  </a:lnTo>
                  <a:lnTo>
                    <a:pt x="10462" y="5609"/>
                  </a:lnTo>
                  <a:lnTo>
                    <a:pt x="10923" y="5818"/>
                  </a:lnTo>
                  <a:lnTo>
                    <a:pt x="11341" y="6069"/>
                  </a:lnTo>
                  <a:lnTo>
                    <a:pt x="11760" y="6362"/>
                  </a:lnTo>
                  <a:lnTo>
                    <a:pt x="12178" y="6655"/>
                  </a:lnTo>
                  <a:lnTo>
                    <a:pt x="12597" y="6990"/>
                  </a:lnTo>
                  <a:lnTo>
                    <a:pt x="13141" y="7534"/>
                  </a:lnTo>
                  <a:lnTo>
                    <a:pt x="13685" y="8120"/>
                  </a:lnTo>
                  <a:lnTo>
                    <a:pt x="14062" y="8622"/>
                  </a:lnTo>
                  <a:lnTo>
                    <a:pt x="14396" y="9166"/>
                  </a:lnTo>
                  <a:lnTo>
                    <a:pt x="14689" y="9626"/>
                  </a:lnTo>
                  <a:lnTo>
                    <a:pt x="15066" y="10380"/>
                  </a:lnTo>
                  <a:lnTo>
                    <a:pt x="15359" y="11175"/>
                  </a:lnTo>
                  <a:lnTo>
                    <a:pt x="20548" y="3140"/>
                  </a:lnTo>
                  <a:lnTo>
                    <a:pt x="225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802050" y="3564725"/>
              <a:ext cx="563950" cy="874700"/>
            </a:xfrm>
            <a:custGeom>
              <a:avLst/>
              <a:gdLst/>
              <a:ahLst/>
              <a:cxnLst/>
              <a:rect l="l" t="t" r="r" b="b"/>
              <a:pathLst>
                <a:path w="22558" h="34988" extrusionOk="0">
                  <a:moveTo>
                    <a:pt x="0" y="1"/>
                  </a:moveTo>
                  <a:lnTo>
                    <a:pt x="1800" y="2805"/>
                  </a:lnTo>
                  <a:lnTo>
                    <a:pt x="7198" y="11175"/>
                  </a:lnTo>
                  <a:lnTo>
                    <a:pt x="7491" y="10380"/>
                  </a:lnTo>
                  <a:lnTo>
                    <a:pt x="7868" y="9626"/>
                  </a:lnTo>
                  <a:lnTo>
                    <a:pt x="8161" y="9166"/>
                  </a:lnTo>
                  <a:lnTo>
                    <a:pt x="8496" y="8622"/>
                  </a:lnTo>
                  <a:lnTo>
                    <a:pt x="8872" y="8120"/>
                  </a:lnTo>
                  <a:lnTo>
                    <a:pt x="9416" y="7534"/>
                  </a:lnTo>
                  <a:lnTo>
                    <a:pt x="9960" y="6990"/>
                  </a:lnTo>
                  <a:lnTo>
                    <a:pt x="10379" y="6655"/>
                  </a:lnTo>
                  <a:lnTo>
                    <a:pt x="10755" y="6362"/>
                  </a:lnTo>
                  <a:lnTo>
                    <a:pt x="11216" y="6069"/>
                  </a:lnTo>
                  <a:lnTo>
                    <a:pt x="11634" y="5818"/>
                  </a:lnTo>
                  <a:lnTo>
                    <a:pt x="12095" y="5609"/>
                  </a:lnTo>
                  <a:lnTo>
                    <a:pt x="12513" y="5400"/>
                  </a:lnTo>
                  <a:lnTo>
                    <a:pt x="12973" y="5232"/>
                  </a:lnTo>
                  <a:lnTo>
                    <a:pt x="13434" y="5107"/>
                  </a:lnTo>
                  <a:lnTo>
                    <a:pt x="13936" y="4981"/>
                  </a:lnTo>
                  <a:lnTo>
                    <a:pt x="14438" y="4939"/>
                  </a:lnTo>
                  <a:lnTo>
                    <a:pt x="14940" y="4897"/>
                  </a:lnTo>
                  <a:lnTo>
                    <a:pt x="15443" y="4855"/>
                  </a:lnTo>
                  <a:lnTo>
                    <a:pt x="15945" y="4897"/>
                  </a:lnTo>
                  <a:lnTo>
                    <a:pt x="16447" y="4981"/>
                  </a:lnTo>
                  <a:lnTo>
                    <a:pt x="16907" y="5065"/>
                  </a:lnTo>
                  <a:lnTo>
                    <a:pt x="17410" y="5232"/>
                  </a:lnTo>
                  <a:lnTo>
                    <a:pt x="18037" y="5483"/>
                  </a:lnTo>
                  <a:lnTo>
                    <a:pt x="18623" y="5818"/>
                  </a:lnTo>
                  <a:lnTo>
                    <a:pt x="19209" y="6195"/>
                  </a:lnTo>
                  <a:lnTo>
                    <a:pt x="19711" y="6613"/>
                  </a:lnTo>
                  <a:lnTo>
                    <a:pt x="20172" y="7115"/>
                  </a:lnTo>
                  <a:lnTo>
                    <a:pt x="20548" y="7659"/>
                  </a:lnTo>
                  <a:lnTo>
                    <a:pt x="20883" y="8203"/>
                  </a:lnTo>
                  <a:lnTo>
                    <a:pt x="21176" y="8831"/>
                  </a:lnTo>
                  <a:lnTo>
                    <a:pt x="21427" y="9459"/>
                  </a:lnTo>
                  <a:lnTo>
                    <a:pt x="21594" y="10129"/>
                  </a:lnTo>
                  <a:lnTo>
                    <a:pt x="21678" y="10589"/>
                  </a:lnTo>
                  <a:lnTo>
                    <a:pt x="21762" y="11091"/>
                  </a:lnTo>
                  <a:lnTo>
                    <a:pt x="21804" y="11551"/>
                  </a:lnTo>
                  <a:lnTo>
                    <a:pt x="21804" y="12054"/>
                  </a:lnTo>
                  <a:lnTo>
                    <a:pt x="21762" y="12556"/>
                  </a:lnTo>
                  <a:lnTo>
                    <a:pt x="21720" y="13058"/>
                  </a:lnTo>
                  <a:lnTo>
                    <a:pt x="21636" y="13560"/>
                  </a:lnTo>
                  <a:lnTo>
                    <a:pt x="21511" y="14062"/>
                  </a:lnTo>
                  <a:lnTo>
                    <a:pt x="21260" y="14816"/>
                  </a:lnTo>
                  <a:lnTo>
                    <a:pt x="21009" y="15527"/>
                  </a:lnTo>
                  <a:lnTo>
                    <a:pt x="20716" y="16113"/>
                  </a:lnTo>
                  <a:lnTo>
                    <a:pt x="20381" y="16657"/>
                  </a:lnTo>
                  <a:lnTo>
                    <a:pt x="20088" y="17117"/>
                  </a:lnTo>
                  <a:lnTo>
                    <a:pt x="19544" y="17871"/>
                  </a:lnTo>
                  <a:lnTo>
                    <a:pt x="18916" y="18540"/>
                  </a:lnTo>
                  <a:lnTo>
                    <a:pt x="18330" y="19043"/>
                  </a:lnTo>
                  <a:lnTo>
                    <a:pt x="17744" y="19503"/>
                  </a:lnTo>
                  <a:lnTo>
                    <a:pt x="17117" y="19879"/>
                  </a:lnTo>
                  <a:lnTo>
                    <a:pt x="16447" y="20256"/>
                  </a:lnTo>
                  <a:lnTo>
                    <a:pt x="15777" y="20507"/>
                  </a:lnTo>
                  <a:lnTo>
                    <a:pt x="15108" y="20716"/>
                  </a:lnTo>
                  <a:lnTo>
                    <a:pt x="14396" y="20884"/>
                  </a:lnTo>
                  <a:lnTo>
                    <a:pt x="13685" y="20926"/>
                  </a:lnTo>
                  <a:lnTo>
                    <a:pt x="13476" y="20968"/>
                  </a:lnTo>
                  <a:lnTo>
                    <a:pt x="22557" y="34987"/>
                  </a:lnTo>
                  <a:lnTo>
                    <a:pt x="225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256950" y="3687150"/>
              <a:ext cx="348425" cy="305525"/>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329125" y="3847225"/>
              <a:ext cx="304500" cy="241700"/>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970475" y="3686100"/>
              <a:ext cx="376675" cy="402825"/>
            </a:xfrm>
            <a:custGeom>
              <a:avLst/>
              <a:gdLst/>
              <a:ahLst/>
              <a:cxnLst/>
              <a:rect l="l" t="t" r="r" b="b"/>
              <a:pathLst>
                <a:path w="15067" h="16113" extrusionOk="0">
                  <a:moveTo>
                    <a:pt x="8706" y="0"/>
                  </a:moveTo>
                  <a:lnTo>
                    <a:pt x="8203" y="42"/>
                  </a:lnTo>
                  <a:lnTo>
                    <a:pt x="7701" y="84"/>
                  </a:lnTo>
                  <a:lnTo>
                    <a:pt x="7199" y="126"/>
                  </a:lnTo>
                  <a:lnTo>
                    <a:pt x="6697" y="252"/>
                  </a:lnTo>
                  <a:lnTo>
                    <a:pt x="6236" y="377"/>
                  </a:lnTo>
                  <a:lnTo>
                    <a:pt x="5776" y="545"/>
                  </a:lnTo>
                  <a:lnTo>
                    <a:pt x="5358" y="754"/>
                  </a:lnTo>
                  <a:lnTo>
                    <a:pt x="4897" y="963"/>
                  </a:lnTo>
                  <a:lnTo>
                    <a:pt x="4479" y="1214"/>
                  </a:lnTo>
                  <a:lnTo>
                    <a:pt x="4018" y="1507"/>
                  </a:lnTo>
                  <a:lnTo>
                    <a:pt x="3642" y="1800"/>
                  </a:lnTo>
                  <a:lnTo>
                    <a:pt x="3223" y="2135"/>
                  </a:lnTo>
                  <a:lnTo>
                    <a:pt x="3809" y="2930"/>
                  </a:lnTo>
                  <a:lnTo>
                    <a:pt x="4562" y="3767"/>
                  </a:lnTo>
                  <a:lnTo>
                    <a:pt x="5441" y="4604"/>
                  </a:lnTo>
                  <a:lnTo>
                    <a:pt x="6446" y="5441"/>
                  </a:lnTo>
                  <a:lnTo>
                    <a:pt x="7366" y="6111"/>
                  </a:lnTo>
                  <a:lnTo>
                    <a:pt x="8329" y="6738"/>
                  </a:lnTo>
                  <a:lnTo>
                    <a:pt x="9208" y="7282"/>
                  </a:lnTo>
                  <a:lnTo>
                    <a:pt x="10087" y="7743"/>
                  </a:lnTo>
                  <a:lnTo>
                    <a:pt x="10965" y="8119"/>
                  </a:lnTo>
                  <a:lnTo>
                    <a:pt x="11802" y="8454"/>
                  </a:lnTo>
                  <a:lnTo>
                    <a:pt x="12598" y="8747"/>
                  </a:lnTo>
                  <a:lnTo>
                    <a:pt x="13351" y="8956"/>
                  </a:lnTo>
                  <a:lnTo>
                    <a:pt x="14104" y="9124"/>
                  </a:lnTo>
                  <a:lnTo>
                    <a:pt x="14774" y="9207"/>
                  </a:lnTo>
                  <a:lnTo>
                    <a:pt x="14899" y="8705"/>
                  </a:lnTo>
                  <a:lnTo>
                    <a:pt x="14983" y="8203"/>
                  </a:lnTo>
                  <a:lnTo>
                    <a:pt x="15025" y="7701"/>
                  </a:lnTo>
                  <a:lnTo>
                    <a:pt x="15067" y="7199"/>
                  </a:lnTo>
                  <a:lnTo>
                    <a:pt x="15067" y="6696"/>
                  </a:lnTo>
                  <a:lnTo>
                    <a:pt x="15025" y="6236"/>
                  </a:lnTo>
                  <a:lnTo>
                    <a:pt x="14941" y="5734"/>
                  </a:lnTo>
                  <a:lnTo>
                    <a:pt x="14857" y="5274"/>
                  </a:lnTo>
                  <a:lnTo>
                    <a:pt x="14690" y="4604"/>
                  </a:lnTo>
                  <a:lnTo>
                    <a:pt x="14439" y="3976"/>
                  </a:lnTo>
                  <a:lnTo>
                    <a:pt x="14146" y="3348"/>
                  </a:lnTo>
                  <a:lnTo>
                    <a:pt x="13811" y="2804"/>
                  </a:lnTo>
                  <a:lnTo>
                    <a:pt x="13435" y="2260"/>
                  </a:lnTo>
                  <a:lnTo>
                    <a:pt x="12974" y="1758"/>
                  </a:lnTo>
                  <a:lnTo>
                    <a:pt x="12472" y="1340"/>
                  </a:lnTo>
                  <a:lnTo>
                    <a:pt x="11886" y="963"/>
                  </a:lnTo>
                  <a:lnTo>
                    <a:pt x="11300" y="628"/>
                  </a:lnTo>
                  <a:lnTo>
                    <a:pt x="10673" y="377"/>
                  </a:lnTo>
                  <a:lnTo>
                    <a:pt x="10170" y="210"/>
                  </a:lnTo>
                  <a:lnTo>
                    <a:pt x="9710" y="126"/>
                  </a:lnTo>
                  <a:lnTo>
                    <a:pt x="9208" y="42"/>
                  </a:lnTo>
                  <a:lnTo>
                    <a:pt x="8706" y="0"/>
                  </a:lnTo>
                  <a:close/>
                  <a:moveTo>
                    <a:pt x="2135" y="3265"/>
                  </a:moveTo>
                  <a:lnTo>
                    <a:pt x="1759" y="3767"/>
                  </a:lnTo>
                  <a:lnTo>
                    <a:pt x="1424" y="4311"/>
                  </a:lnTo>
                  <a:lnTo>
                    <a:pt x="1131" y="4771"/>
                  </a:lnTo>
                  <a:lnTo>
                    <a:pt x="1549" y="5399"/>
                  </a:lnTo>
                  <a:lnTo>
                    <a:pt x="2051" y="6027"/>
                  </a:lnTo>
                  <a:lnTo>
                    <a:pt x="2637" y="6696"/>
                  </a:lnTo>
                  <a:lnTo>
                    <a:pt x="3349" y="7366"/>
                  </a:lnTo>
                  <a:lnTo>
                    <a:pt x="4018" y="7994"/>
                  </a:lnTo>
                  <a:lnTo>
                    <a:pt x="4772" y="8580"/>
                  </a:lnTo>
                  <a:lnTo>
                    <a:pt x="5609" y="9166"/>
                  </a:lnTo>
                  <a:lnTo>
                    <a:pt x="6488" y="9751"/>
                  </a:lnTo>
                  <a:lnTo>
                    <a:pt x="7450" y="10337"/>
                  </a:lnTo>
                  <a:lnTo>
                    <a:pt x="8413" y="10798"/>
                  </a:lnTo>
                  <a:lnTo>
                    <a:pt x="9333" y="11216"/>
                  </a:lnTo>
                  <a:lnTo>
                    <a:pt x="10212" y="11551"/>
                  </a:lnTo>
                  <a:lnTo>
                    <a:pt x="11091" y="11844"/>
                  </a:lnTo>
                  <a:lnTo>
                    <a:pt x="11886" y="12053"/>
                  </a:lnTo>
                  <a:lnTo>
                    <a:pt x="12681" y="12179"/>
                  </a:lnTo>
                  <a:lnTo>
                    <a:pt x="13351" y="12262"/>
                  </a:lnTo>
                  <a:lnTo>
                    <a:pt x="13644" y="11802"/>
                  </a:lnTo>
                  <a:lnTo>
                    <a:pt x="13979" y="11258"/>
                  </a:lnTo>
                  <a:lnTo>
                    <a:pt x="14272" y="10672"/>
                  </a:lnTo>
                  <a:lnTo>
                    <a:pt x="13476" y="10547"/>
                  </a:lnTo>
                  <a:lnTo>
                    <a:pt x="12681" y="10379"/>
                  </a:lnTo>
                  <a:lnTo>
                    <a:pt x="11886" y="10128"/>
                  </a:lnTo>
                  <a:lnTo>
                    <a:pt x="11049" y="9793"/>
                  </a:lnTo>
                  <a:lnTo>
                    <a:pt x="10170" y="9458"/>
                  </a:lnTo>
                  <a:lnTo>
                    <a:pt x="9291" y="9040"/>
                  </a:lnTo>
                  <a:lnTo>
                    <a:pt x="8413" y="8580"/>
                  </a:lnTo>
                  <a:lnTo>
                    <a:pt x="7534" y="8036"/>
                  </a:lnTo>
                  <a:lnTo>
                    <a:pt x="6278" y="7240"/>
                  </a:lnTo>
                  <a:lnTo>
                    <a:pt x="5148" y="6362"/>
                  </a:lnTo>
                  <a:lnTo>
                    <a:pt x="4269" y="5608"/>
                  </a:lnTo>
                  <a:lnTo>
                    <a:pt x="3432" y="4813"/>
                  </a:lnTo>
                  <a:lnTo>
                    <a:pt x="2763" y="4018"/>
                  </a:lnTo>
                  <a:lnTo>
                    <a:pt x="2135" y="3265"/>
                  </a:lnTo>
                  <a:close/>
                  <a:moveTo>
                    <a:pt x="419" y="6445"/>
                  </a:moveTo>
                  <a:lnTo>
                    <a:pt x="294" y="6948"/>
                  </a:lnTo>
                  <a:lnTo>
                    <a:pt x="168" y="7492"/>
                  </a:lnTo>
                  <a:lnTo>
                    <a:pt x="85" y="8036"/>
                  </a:lnTo>
                  <a:lnTo>
                    <a:pt x="43" y="8538"/>
                  </a:lnTo>
                  <a:lnTo>
                    <a:pt x="1" y="9040"/>
                  </a:lnTo>
                  <a:lnTo>
                    <a:pt x="1" y="9500"/>
                  </a:lnTo>
                  <a:lnTo>
                    <a:pt x="43" y="9961"/>
                  </a:lnTo>
                  <a:lnTo>
                    <a:pt x="126" y="10421"/>
                  </a:lnTo>
                  <a:lnTo>
                    <a:pt x="210" y="10881"/>
                  </a:lnTo>
                  <a:lnTo>
                    <a:pt x="336" y="11342"/>
                  </a:lnTo>
                  <a:lnTo>
                    <a:pt x="461" y="11760"/>
                  </a:lnTo>
                  <a:lnTo>
                    <a:pt x="629" y="12179"/>
                  </a:lnTo>
                  <a:lnTo>
                    <a:pt x="880" y="12723"/>
                  </a:lnTo>
                  <a:lnTo>
                    <a:pt x="1005" y="12806"/>
                  </a:lnTo>
                  <a:lnTo>
                    <a:pt x="6236" y="16029"/>
                  </a:lnTo>
                  <a:lnTo>
                    <a:pt x="6362" y="16113"/>
                  </a:lnTo>
                  <a:lnTo>
                    <a:pt x="6739" y="16113"/>
                  </a:lnTo>
                  <a:lnTo>
                    <a:pt x="6948" y="16071"/>
                  </a:lnTo>
                  <a:lnTo>
                    <a:pt x="7659" y="16029"/>
                  </a:lnTo>
                  <a:lnTo>
                    <a:pt x="8371" y="15861"/>
                  </a:lnTo>
                  <a:lnTo>
                    <a:pt x="9040" y="15652"/>
                  </a:lnTo>
                  <a:lnTo>
                    <a:pt x="9710" y="15401"/>
                  </a:lnTo>
                  <a:lnTo>
                    <a:pt x="10380" y="15024"/>
                  </a:lnTo>
                  <a:lnTo>
                    <a:pt x="11007" y="14648"/>
                  </a:lnTo>
                  <a:lnTo>
                    <a:pt x="11593" y="14188"/>
                  </a:lnTo>
                  <a:lnTo>
                    <a:pt x="12179" y="13685"/>
                  </a:lnTo>
                  <a:lnTo>
                    <a:pt x="11468" y="13518"/>
                  </a:lnTo>
                  <a:lnTo>
                    <a:pt x="10673" y="13309"/>
                  </a:lnTo>
                  <a:lnTo>
                    <a:pt x="9877" y="13058"/>
                  </a:lnTo>
                  <a:lnTo>
                    <a:pt x="9082" y="12765"/>
                  </a:lnTo>
                  <a:lnTo>
                    <a:pt x="8245" y="12430"/>
                  </a:lnTo>
                  <a:lnTo>
                    <a:pt x="7408" y="12011"/>
                  </a:lnTo>
                  <a:lnTo>
                    <a:pt x="6529" y="11551"/>
                  </a:lnTo>
                  <a:lnTo>
                    <a:pt x="5692" y="11049"/>
                  </a:lnTo>
                  <a:lnTo>
                    <a:pt x="4562" y="10337"/>
                  </a:lnTo>
                  <a:lnTo>
                    <a:pt x="3558" y="9584"/>
                  </a:lnTo>
                  <a:lnTo>
                    <a:pt x="2637" y="8789"/>
                  </a:lnTo>
                  <a:lnTo>
                    <a:pt x="1800" y="8036"/>
                  </a:lnTo>
                  <a:lnTo>
                    <a:pt x="963" y="7115"/>
                  </a:lnTo>
                  <a:lnTo>
                    <a:pt x="419" y="6445"/>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238125" y="3564725"/>
              <a:ext cx="1127875" cy="874700"/>
            </a:xfrm>
            <a:custGeom>
              <a:avLst/>
              <a:gdLst/>
              <a:ahLst/>
              <a:cxnLst/>
              <a:rect l="l" t="t" r="r" b="b"/>
              <a:pathLst>
                <a:path w="45115" h="34988" extrusionOk="0">
                  <a:moveTo>
                    <a:pt x="22557" y="1"/>
                  </a:moveTo>
                  <a:lnTo>
                    <a:pt x="20548" y="3140"/>
                  </a:lnTo>
                  <a:lnTo>
                    <a:pt x="15359" y="11175"/>
                  </a:lnTo>
                  <a:lnTo>
                    <a:pt x="15401" y="11300"/>
                  </a:lnTo>
                  <a:lnTo>
                    <a:pt x="15526" y="11844"/>
                  </a:lnTo>
                  <a:lnTo>
                    <a:pt x="15652" y="12388"/>
                  </a:lnTo>
                  <a:lnTo>
                    <a:pt x="15736" y="12891"/>
                  </a:lnTo>
                  <a:lnTo>
                    <a:pt x="15777" y="13435"/>
                  </a:lnTo>
                  <a:lnTo>
                    <a:pt x="15819" y="13937"/>
                  </a:lnTo>
                  <a:lnTo>
                    <a:pt x="15777" y="14397"/>
                  </a:lnTo>
                  <a:lnTo>
                    <a:pt x="15777" y="14858"/>
                  </a:lnTo>
                  <a:lnTo>
                    <a:pt x="15694" y="15318"/>
                  </a:lnTo>
                  <a:lnTo>
                    <a:pt x="15610" y="15778"/>
                  </a:lnTo>
                  <a:lnTo>
                    <a:pt x="15484" y="16197"/>
                  </a:lnTo>
                  <a:lnTo>
                    <a:pt x="15359" y="16615"/>
                  </a:lnTo>
                  <a:lnTo>
                    <a:pt x="15191" y="17034"/>
                  </a:lnTo>
                  <a:lnTo>
                    <a:pt x="14940" y="17578"/>
                  </a:lnTo>
                  <a:lnTo>
                    <a:pt x="15108" y="17536"/>
                  </a:lnTo>
                  <a:lnTo>
                    <a:pt x="15317" y="17494"/>
                  </a:lnTo>
                  <a:lnTo>
                    <a:pt x="15484" y="17494"/>
                  </a:lnTo>
                  <a:lnTo>
                    <a:pt x="15694" y="17536"/>
                  </a:lnTo>
                  <a:lnTo>
                    <a:pt x="15861" y="17620"/>
                  </a:lnTo>
                  <a:lnTo>
                    <a:pt x="16028" y="17703"/>
                  </a:lnTo>
                  <a:lnTo>
                    <a:pt x="16196" y="17829"/>
                  </a:lnTo>
                  <a:lnTo>
                    <a:pt x="16321" y="17996"/>
                  </a:lnTo>
                  <a:lnTo>
                    <a:pt x="16405" y="18206"/>
                  </a:lnTo>
                  <a:lnTo>
                    <a:pt x="16447" y="18415"/>
                  </a:lnTo>
                  <a:lnTo>
                    <a:pt x="16447" y="18624"/>
                  </a:lnTo>
                  <a:lnTo>
                    <a:pt x="16447" y="18833"/>
                  </a:lnTo>
                  <a:lnTo>
                    <a:pt x="16363" y="19043"/>
                  </a:lnTo>
                  <a:lnTo>
                    <a:pt x="16280" y="19210"/>
                  </a:lnTo>
                  <a:lnTo>
                    <a:pt x="16112" y="19377"/>
                  </a:lnTo>
                  <a:lnTo>
                    <a:pt x="15945" y="19503"/>
                  </a:lnTo>
                  <a:lnTo>
                    <a:pt x="14647" y="20298"/>
                  </a:lnTo>
                  <a:lnTo>
                    <a:pt x="19000" y="27371"/>
                  </a:lnTo>
                  <a:lnTo>
                    <a:pt x="19376" y="27412"/>
                  </a:lnTo>
                  <a:lnTo>
                    <a:pt x="19753" y="27454"/>
                  </a:lnTo>
                  <a:lnTo>
                    <a:pt x="20088" y="27580"/>
                  </a:lnTo>
                  <a:lnTo>
                    <a:pt x="20423" y="27747"/>
                  </a:lnTo>
                  <a:lnTo>
                    <a:pt x="20757" y="27956"/>
                  </a:lnTo>
                  <a:lnTo>
                    <a:pt x="21050" y="28166"/>
                  </a:lnTo>
                  <a:lnTo>
                    <a:pt x="21302" y="28459"/>
                  </a:lnTo>
                  <a:lnTo>
                    <a:pt x="21553" y="28793"/>
                  </a:lnTo>
                  <a:lnTo>
                    <a:pt x="21678" y="29045"/>
                  </a:lnTo>
                  <a:lnTo>
                    <a:pt x="21804" y="29338"/>
                  </a:lnTo>
                  <a:lnTo>
                    <a:pt x="21887" y="29630"/>
                  </a:lnTo>
                  <a:lnTo>
                    <a:pt x="21929" y="29923"/>
                  </a:lnTo>
                  <a:lnTo>
                    <a:pt x="21971" y="30175"/>
                  </a:lnTo>
                  <a:lnTo>
                    <a:pt x="21971" y="30467"/>
                  </a:lnTo>
                  <a:lnTo>
                    <a:pt x="21971" y="30760"/>
                  </a:lnTo>
                  <a:lnTo>
                    <a:pt x="21887" y="31053"/>
                  </a:lnTo>
                  <a:lnTo>
                    <a:pt x="21804" y="31304"/>
                  </a:lnTo>
                  <a:lnTo>
                    <a:pt x="21720" y="31597"/>
                  </a:lnTo>
                  <a:lnTo>
                    <a:pt x="21594" y="31849"/>
                  </a:lnTo>
                  <a:lnTo>
                    <a:pt x="21427" y="32100"/>
                  </a:lnTo>
                  <a:lnTo>
                    <a:pt x="21260" y="32309"/>
                  </a:lnTo>
                  <a:lnTo>
                    <a:pt x="21050" y="32518"/>
                  </a:lnTo>
                  <a:lnTo>
                    <a:pt x="20799" y="32727"/>
                  </a:lnTo>
                  <a:lnTo>
                    <a:pt x="20548" y="32895"/>
                  </a:lnTo>
                  <a:lnTo>
                    <a:pt x="20297" y="33062"/>
                  </a:lnTo>
                  <a:lnTo>
                    <a:pt x="20004" y="33146"/>
                  </a:lnTo>
                  <a:lnTo>
                    <a:pt x="19753" y="33230"/>
                  </a:lnTo>
                  <a:lnTo>
                    <a:pt x="19460" y="33313"/>
                  </a:lnTo>
                  <a:lnTo>
                    <a:pt x="18581" y="33313"/>
                  </a:lnTo>
                  <a:lnTo>
                    <a:pt x="18288" y="33271"/>
                  </a:lnTo>
                  <a:lnTo>
                    <a:pt x="18037" y="33188"/>
                  </a:lnTo>
                  <a:lnTo>
                    <a:pt x="17786" y="33062"/>
                  </a:lnTo>
                  <a:lnTo>
                    <a:pt x="17493" y="32937"/>
                  </a:lnTo>
                  <a:lnTo>
                    <a:pt x="17284" y="32769"/>
                  </a:lnTo>
                  <a:lnTo>
                    <a:pt x="17033" y="32602"/>
                  </a:lnTo>
                  <a:lnTo>
                    <a:pt x="16824" y="32393"/>
                  </a:lnTo>
                  <a:lnTo>
                    <a:pt x="16614" y="32183"/>
                  </a:lnTo>
                  <a:lnTo>
                    <a:pt x="16447" y="31932"/>
                  </a:lnTo>
                  <a:lnTo>
                    <a:pt x="16280" y="31556"/>
                  </a:lnTo>
                  <a:lnTo>
                    <a:pt x="16154" y="31221"/>
                  </a:lnTo>
                  <a:lnTo>
                    <a:pt x="16070" y="30844"/>
                  </a:lnTo>
                  <a:lnTo>
                    <a:pt x="16028" y="30467"/>
                  </a:lnTo>
                  <a:lnTo>
                    <a:pt x="16028" y="30091"/>
                  </a:lnTo>
                  <a:lnTo>
                    <a:pt x="16070" y="29714"/>
                  </a:lnTo>
                  <a:lnTo>
                    <a:pt x="16196" y="29338"/>
                  </a:lnTo>
                  <a:lnTo>
                    <a:pt x="16321" y="29003"/>
                  </a:lnTo>
                  <a:lnTo>
                    <a:pt x="12011" y="21930"/>
                  </a:lnTo>
                  <a:lnTo>
                    <a:pt x="10714" y="22725"/>
                  </a:lnTo>
                  <a:lnTo>
                    <a:pt x="10504" y="22809"/>
                  </a:lnTo>
                  <a:lnTo>
                    <a:pt x="10295" y="22893"/>
                  </a:lnTo>
                  <a:lnTo>
                    <a:pt x="10086" y="22893"/>
                  </a:lnTo>
                  <a:lnTo>
                    <a:pt x="9877" y="22851"/>
                  </a:lnTo>
                  <a:lnTo>
                    <a:pt x="9667" y="22809"/>
                  </a:lnTo>
                  <a:lnTo>
                    <a:pt x="9500" y="22683"/>
                  </a:lnTo>
                  <a:lnTo>
                    <a:pt x="9332" y="22558"/>
                  </a:lnTo>
                  <a:lnTo>
                    <a:pt x="9207" y="22390"/>
                  </a:lnTo>
                  <a:lnTo>
                    <a:pt x="9123" y="22181"/>
                  </a:lnTo>
                  <a:lnTo>
                    <a:pt x="9081" y="22014"/>
                  </a:lnTo>
                  <a:lnTo>
                    <a:pt x="9040" y="21805"/>
                  </a:lnTo>
                  <a:lnTo>
                    <a:pt x="9081" y="21595"/>
                  </a:lnTo>
                  <a:lnTo>
                    <a:pt x="9123" y="21428"/>
                  </a:lnTo>
                  <a:lnTo>
                    <a:pt x="9207" y="21261"/>
                  </a:lnTo>
                  <a:lnTo>
                    <a:pt x="9291" y="21093"/>
                  </a:lnTo>
                  <a:lnTo>
                    <a:pt x="9458" y="20968"/>
                  </a:lnTo>
                  <a:lnTo>
                    <a:pt x="9040" y="20968"/>
                  </a:lnTo>
                  <a:lnTo>
                    <a:pt x="0" y="34987"/>
                  </a:lnTo>
                  <a:lnTo>
                    <a:pt x="45114" y="34987"/>
                  </a:lnTo>
                  <a:lnTo>
                    <a:pt x="36033" y="20968"/>
                  </a:lnTo>
                  <a:lnTo>
                    <a:pt x="35656" y="20968"/>
                  </a:lnTo>
                  <a:lnTo>
                    <a:pt x="35782" y="21093"/>
                  </a:lnTo>
                  <a:lnTo>
                    <a:pt x="35907" y="21261"/>
                  </a:lnTo>
                  <a:lnTo>
                    <a:pt x="35991" y="21428"/>
                  </a:lnTo>
                  <a:lnTo>
                    <a:pt x="36033" y="21595"/>
                  </a:lnTo>
                  <a:lnTo>
                    <a:pt x="36074" y="21805"/>
                  </a:lnTo>
                  <a:lnTo>
                    <a:pt x="36033" y="22014"/>
                  </a:lnTo>
                  <a:lnTo>
                    <a:pt x="35991" y="22181"/>
                  </a:lnTo>
                  <a:lnTo>
                    <a:pt x="35907" y="22390"/>
                  </a:lnTo>
                  <a:lnTo>
                    <a:pt x="35782" y="22558"/>
                  </a:lnTo>
                  <a:lnTo>
                    <a:pt x="35614" y="22683"/>
                  </a:lnTo>
                  <a:lnTo>
                    <a:pt x="35405" y="22809"/>
                  </a:lnTo>
                  <a:lnTo>
                    <a:pt x="35237" y="22851"/>
                  </a:lnTo>
                  <a:lnTo>
                    <a:pt x="35028" y="22893"/>
                  </a:lnTo>
                  <a:lnTo>
                    <a:pt x="34819" y="22893"/>
                  </a:lnTo>
                  <a:lnTo>
                    <a:pt x="34610" y="22809"/>
                  </a:lnTo>
                  <a:lnTo>
                    <a:pt x="34400" y="22725"/>
                  </a:lnTo>
                  <a:lnTo>
                    <a:pt x="33103" y="21930"/>
                  </a:lnTo>
                  <a:lnTo>
                    <a:pt x="28751" y="29003"/>
                  </a:lnTo>
                  <a:lnTo>
                    <a:pt x="28918" y="29338"/>
                  </a:lnTo>
                  <a:lnTo>
                    <a:pt x="29002" y="29714"/>
                  </a:lnTo>
                  <a:lnTo>
                    <a:pt x="29086" y="30091"/>
                  </a:lnTo>
                  <a:lnTo>
                    <a:pt x="29086" y="30467"/>
                  </a:lnTo>
                  <a:lnTo>
                    <a:pt x="29044" y="30844"/>
                  </a:lnTo>
                  <a:lnTo>
                    <a:pt x="28960" y="31221"/>
                  </a:lnTo>
                  <a:lnTo>
                    <a:pt x="28834" y="31556"/>
                  </a:lnTo>
                  <a:lnTo>
                    <a:pt x="28667" y="31932"/>
                  </a:lnTo>
                  <a:lnTo>
                    <a:pt x="28458" y="32183"/>
                  </a:lnTo>
                  <a:lnTo>
                    <a:pt x="28290" y="32393"/>
                  </a:lnTo>
                  <a:lnTo>
                    <a:pt x="28081" y="32602"/>
                  </a:lnTo>
                  <a:lnTo>
                    <a:pt x="27830" y="32769"/>
                  </a:lnTo>
                  <a:lnTo>
                    <a:pt x="27579" y="32937"/>
                  </a:lnTo>
                  <a:lnTo>
                    <a:pt x="27328" y="33062"/>
                  </a:lnTo>
                  <a:lnTo>
                    <a:pt x="27077" y="33188"/>
                  </a:lnTo>
                  <a:lnTo>
                    <a:pt x="26784" y="33271"/>
                  </a:lnTo>
                  <a:lnTo>
                    <a:pt x="26533" y="33313"/>
                  </a:lnTo>
                  <a:lnTo>
                    <a:pt x="25654" y="33313"/>
                  </a:lnTo>
                  <a:lnTo>
                    <a:pt x="25361" y="33230"/>
                  </a:lnTo>
                  <a:lnTo>
                    <a:pt x="25110" y="33146"/>
                  </a:lnTo>
                  <a:lnTo>
                    <a:pt x="24817" y="33062"/>
                  </a:lnTo>
                  <a:lnTo>
                    <a:pt x="24566" y="32895"/>
                  </a:lnTo>
                  <a:lnTo>
                    <a:pt x="24315" y="32727"/>
                  </a:lnTo>
                  <a:lnTo>
                    <a:pt x="24064" y="32518"/>
                  </a:lnTo>
                  <a:lnTo>
                    <a:pt x="23854" y="32309"/>
                  </a:lnTo>
                  <a:lnTo>
                    <a:pt x="23687" y="32100"/>
                  </a:lnTo>
                  <a:lnTo>
                    <a:pt x="23520" y="31849"/>
                  </a:lnTo>
                  <a:lnTo>
                    <a:pt x="23394" y="31597"/>
                  </a:lnTo>
                  <a:lnTo>
                    <a:pt x="23268" y="31304"/>
                  </a:lnTo>
                  <a:lnTo>
                    <a:pt x="23227" y="31053"/>
                  </a:lnTo>
                  <a:lnTo>
                    <a:pt x="23143" y="30760"/>
                  </a:lnTo>
                  <a:lnTo>
                    <a:pt x="23143" y="30467"/>
                  </a:lnTo>
                  <a:lnTo>
                    <a:pt x="23143" y="30175"/>
                  </a:lnTo>
                  <a:lnTo>
                    <a:pt x="23143" y="29923"/>
                  </a:lnTo>
                  <a:lnTo>
                    <a:pt x="23227" y="29630"/>
                  </a:lnTo>
                  <a:lnTo>
                    <a:pt x="23310" y="29338"/>
                  </a:lnTo>
                  <a:lnTo>
                    <a:pt x="23436" y="29045"/>
                  </a:lnTo>
                  <a:lnTo>
                    <a:pt x="23561" y="28793"/>
                  </a:lnTo>
                  <a:lnTo>
                    <a:pt x="23813" y="28459"/>
                  </a:lnTo>
                  <a:lnTo>
                    <a:pt x="24064" y="28166"/>
                  </a:lnTo>
                  <a:lnTo>
                    <a:pt x="24357" y="27956"/>
                  </a:lnTo>
                  <a:lnTo>
                    <a:pt x="24691" y="27747"/>
                  </a:lnTo>
                  <a:lnTo>
                    <a:pt x="25026" y="27580"/>
                  </a:lnTo>
                  <a:lnTo>
                    <a:pt x="25361" y="27454"/>
                  </a:lnTo>
                  <a:lnTo>
                    <a:pt x="25738" y="27412"/>
                  </a:lnTo>
                  <a:lnTo>
                    <a:pt x="26114" y="27371"/>
                  </a:lnTo>
                  <a:lnTo>
                    <a:pt x="30467" y="20298"/>
                  </a:lnTo>
                  <a:lnTo>
                    <a:pt x="29169" y="19503"/>
                  </a:lnTo>
                  <a:lnTo>
                    <a:pt x="29002" y="19377"/>
                  </a:lnTo>
                  <a:lnTo>
                    <a:pt x="28834" y="19210"/>
                  </a:lnTo>
                  <a:lnTo>
                    <a:pt x="28751" y="19043"/>
                  </a:lnTo>
                  <a:lnTo>
                    <a:pt x="28667" y="18833"/>
                  </a:lnTo>
                  <a:lnTo>
                    <a:pt x="28625" y="18624"/>
                  </a:lnTo>
                  <a:lnTo>
                    <a:pt x="28667" y="18415"/>
                  </a:lnTo>
                  <a:lnTo>
                    <a:pt x="28709" y="18206"/>
                  </a:lnTo>
                  <a:lnTo>
                    <a:pt x="28793" y="17996"/>
                  </a:lnTo>
                  <a:lnTo>
                    <a:pt x="28918" y="17829"/>
                  </a:lnTo>
                  <a:lnTo>
                    <a:pt x="29086" y="17703"/>
                  </a:lnTo>
                  <a:lnTo>
                    <a:pt x="29253" y="17620"/>
                  </a:lnTo>
                  <a:lnTo>
                    <a:pt x="29420" y="17536"/>
                  </a:lnTo>
                  <a:lnTo>
                    <a:pt x="29588" y="17494"/>
                  </a:lnTo>
                  <a:lnTo>
                    <a:pt x="29797" y="17494"/>
                  </a:lnTo>
                  <a:lnTo>
                    <a:pt x="30006" y="17536"/>
                  </a:lnTo>
                  <a:lnTo>
                    <a:pt x="30174" y="17578"/>
                  </a:lnTo>
                  <a:lnTo>
                    <a:pt x="29923" y="17034"/>
                  </a:lnTo>
                  <a:lnTo>
                    <a:pt x="29755" y="16615"/>
                  </a:lnTo>
                  <a:lnTo>
                    <a:pt x="29630" y="16197"/>
                  </a:lnTo>
                  <a:lnTo>
                    <a:pt x="29504" y="15736"/>
                  </a:lnTo>
                  <a:lnTo>
                    <a:pt x="29420" y="15276"/>
                  </a:lnTo>
                  <a:lnTo>
                    <a:pt x="29337" y="14816"/>
                  </a:lnTo>
                  <a:lnTo>
                    <a:pt x="29295" y="14355"/>
                  </a:lnTo>
                  <a:lnTo>
                    <a:pt x="29295" y="13895"/>
                  </a:lnTo>
                  <a:lnTo>
                    <a:pt x="29337" y="13393"/>
                  </a:lnTo>
                  <a:lnTo>
                    <a:pt x="29379" y="12891"/>
                  </a:lnTo>
                  <a:lnTo>
                    <a:pt x="29462" y="12347"/>
                  </a:lnTo>
                  <a:lnTo>
                    <a:pt x="29588" y="11803"/>
                  </a:lnTo>
                  <a:lnTo>
                    <a:pt x="29713" y="11300"/>
                  </a:lnTo>
                  <a:lnTo>
                    <a:pt x="29755" y="11175"/>
                  </a:lnTo>
                  <a:lnTo>
                    <a:pt x="24357" y="2805"/>
                  </a:lnTo>
                  <a:lnTo>
                    <a:pt x="22557" y="1"/>
                  </a:lnTo>
                  <a:close/>
                </a:path>
              </a:pathLst>
            </a:custGeom>
            <a:solidFill>
              <a:srgbClr val="90C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264275" y="3739450"/>
              <a:ext cx="315975" cy="213475"/>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1023850" y="3739450"/>
              <a:ext cx="315975" cy="213475"/>
            </a:xfrm>
            <a:custGeom>
              <a:avLst/>
              <a:gdLst/>
              <a:ahLst/>
              <a:cxnLst/>
              <a:rect l="l" t="t" r="r" b="b"/>
              <a:pathLst>
                <a:path w="12639" h="8539" extrusionOk="0">
                  <a:moveTo>
                    <a:pt x="1088" y="1"/>
                  </a:moveTo>
                  <a:lnTo>
                    <a:pt x="544" y="545"/>
                  </a:lnTo>
                  <a:lnTo>
                    <a:pt x="0" y="1131"/>
                  </a:lnTo>
                  <a:lnTo>
                    <a:pt x="628" y="1884"/>
                  </a:lnTo>
                  <a:lnTo>
                    <a:pt x="1297" y="2679"/>
                  </a:lnTo>
                  <a:lnTo>
                    <a:pt x="2134" y="3474"/>
                  </a:lnTo>
                  <a:lnTo>
                    <a:pt x="3013" y="4228"/>
                  </a:lnTo>
                  <a:lnTo>
                    <a:pt x="4143" y="5106"/>
                  </a:lnTo>
                  <a:lnTo>
                    <a:pt x="5399" y="5902"/>
                  </a:lnTo>
                  <a:lnTo>
                    <a:pt x="6278" y="6446"/>
                  </a:lnTo>
                  <a:lnTo>
                    <a:pt x="7156" y="6906"/>
                  </a:lnTo>
                  <a:lnTo>
                    <a:pt x="8035" y="7324"/>
                  </a:lnTo>
                  <a:lnTo>
                    <a:pt x="8914" y="7659"/>
                  </a:lnTo>
                  <a:lnTo>
                    <a:pt x="9751" y="7994"/>
                  </a:lnTo>
                  <a:lnTo>
                    <a:pt x="10546" y="8245"/>
                  </a:lnTo>
                  <a:lnTo>
                    <a:pt x="11341" y="8413"/>
                  </a:lnTo>
                  <a:lnTo>
                    <a:pt x="12137" y="8538"/>
                  </a:lnTo>
                  <a:lnTo>
                    <a:pt x="12388" y="7827"/>
                  </a:lnTo>
                  <a:lnTo>
                    <a:pt x="12639" y="7073"/>
                  </a:lnTo>
                  <a:lnTo>
                    <a:pt x="11969" y="6990"/>
                  </a:lnTo>
                  <a:lnTo>
                    <a:pt x="11216" y="6822"/>
                  </a:lnTo>
                  <a:lnTo>
                    <a:pt x="10463" y="6613"/>
                  </a:lnTo>
                  <a:lnTo>
                    <a:pt x="9667" y="6320"/>
                  </a:lnTo>
                  <a:lnTo>
                    <a:pt x="8830" y="5985"/>
                  </a:lnTo>
                  <a:lnTo>
                    <a:pt x="7952" y="5609"/>
                  </a:lnTo>
                  <a:lnTo>
                    <a:pt x="7073" y="5148"/>
                  </a:lnTo>
                  <a:lnTo>
                    <a:pt x="6194" y="4604"/>
                  </a:lnTo>
                  <a:lnTo>
                    <a:pt x="5231" y="3977"/>
                  </a:lnTo>
                  <a:lnTo>
                    <a:pt x="4311" y="3307"/>
                  </a:lnTo>
                  <a:lnTo>
                    <a:pt x="3306" y="2470"/>
                  </a:lnTo>
                  <a:lnTo>
                    <a:pt x="2427" y="1633"/>
                  </a:lnTo>
                  <a:lnTo>
                    <a:pt x="1674" y="796"/>
                  </a:lnTo>
                  <a:lnTo>
                    <a:pt x="10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299850" y="3805375"/>
              <a:ext cx="323300" cy="222875"/>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3"/>
            <p:cNvSpPr/>
            <p:nvPr/>
          </p:nvSpPr>
          <p:spPr>
            <a:xfrm>
              <a:off x="980950" y="3805375"/>
              <a:ext cx="323300" cy="222875"/>
            </a:xfrm>
            <a:custGeom>
              <a:avLst/>
              <a:gdLst/>
              <a:ahLst/>
              <a:cxnLst/>
              <a:rect l="l" t="t" r="r" b="b"/>
              <a:pathLst>
                <a:path w="12932" h="8915" extrusionOk="0">
                  <a:moveTo>
                    <a:pt x="712" y="0"/>
                  </a:moveTo>
                  <a:lnTo>
                    <a:pt x="335" y="754"/>
                  </a:lnTo>
                  <a:lnTo>
                    <a:pt x="42" y="1549"/>
                  </a:lnTo>
                  <a:lnTo>
                    <a:pt x="0" y="1674"/>
                  </a:lnTo>
                  <a:lnTo>
                    <a:pt x="544" y="2344"/>
                  </a:lnTo>
                  <a:lnTo>
                    <a:pt x="1381" y="3265"/>
                  </a:lnTo>
                  <a:lnTo>
                    <a:pt x="2218" y="4018"/>
                  </a:lnTo>
                  <a:lnTo>
                    <a:pt x="3139" y="4813"/>
                  </a:lnTo>
                  <a:lnTo>
                    <a:pt x="4143" y="5566"/>
                  </a:lnTo>
                  <a:lnTo>
                    <a:pt x="5273" y="6278"/>
                  </a:lnTo>
                  <a:lnTo>
                    <a:pt x="6110" y="6780"/>
                  </a:lnTo>
                  <a:lnTo>
                    <a:pt x="6989" y="7240"/>
                  </a:lnTo>
                  <a:lnTo>
                    <a:pt x="7826" y="7659"/>
                  </a:lnTo>
                  <a:lnTo>
                    <a:pt x="8663" y="7994"/>
                  </a:lnTo>
                  <a:lnTo>
                    <a:pt x="9458" y="8287"/>
                  </a:lnTo>
                  <a:lnTo>
                    <a:pt x="10254" y="8538"/>
                  </a:lnTo>
                  <a:lnTo>
                    <a:pt x="11049" y="8747"/>
                  </a:lnTo>
                  <a:lnTo>
                    <a:pt x="11760" y="8914"/>
                  </a:lnTo>
                  <a:lnTo>
                    <a:pt x="12388" y="8245"/>
                  </a:lnTo>
                  <a:lnTo>
                    <a:pt x="12932" y="7491"/>
                  </a:lnTo>
                  <a:lnTo>
                    <a:pt x="12262" y="7408"/>
                  </a:lnTo>
                  <a:lnTo>
                    <a:pt x="11467" y="7282"/>
                  </a:lnTo>
                  <a:lnTo>
                    <a:pt x="10672" y="7073"/>
                  </a:lnTo>
                  <a:lnTo>
                    <a:pt x="9793" y="6780"/>
                  </a:lnTo>
                  <a:lnTo>
                    <a:pt x="8914" y="6445"/>
                  </a:lnTo>
                  <a:lnTo>
                    <a:pt x="7994" y="6027"/>
                  </a:lnTo>
                  <a:lnTo>
                    <a:pt x="7031" y="5566"/>
                  </a:lnTo>
                  <a:lnTo>
                    <a:pt x="6069" y="4980"/>
                  </a:lnTo>
                  <a:lnTo>
                    <a:pt x="5190" y="4395"/>
                  </a:lnTo>
                  <a:lnTo>
                    <a:pt x="4353" y="3809"/>
                  </a:lnTo>
                  <a:lnTo>
                    <a:pt x="3599" y="3223"/>
                  </a:lnTo>
                  <a:lnTo>
                    <a:pt x="2930" y="2595"/>
                  </a:lnTo>
                  <a:lnTo>
                    <a:pt x="2218" y="1925"/>
                  </a:lnTo>
                  <a:lnTo>
                    <a:pt x="1632" y="1256"/>
                  </a:lnTo>
                  <a:lnTo>
                    <a:pt x="1130" y="628"/>
                  </a:lnTo>
                  <a:lnTo>
                    <a:pt x="712" y="0"/>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 name="Google Shape;800;p43"/>
          <p:cNvSpPr/>
          <p:nvPr/>
        </p:nvSpPr>
        <p:spPr>
          <a:xfrm>
            <a:off x="2593825" y="630025"/>
            <a:ext cx="1194000" cy="1216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3"/>
          <p:cNvSpPr/>
          <p:nvPr/>
        </p:nvSpPr>
        <p:spPr>
          <a:xfrm>
            <a:off x="5356325" y="630025"/>
            <a:ext cx="1194000" cy="1216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893" name="Google Shape;893;p47"/>
          <p:cNvSpPr txBox="1">
            <a:spLocks noGrp="1"/>
          </p:cNvSpPr>
          <p:nvPr>
            <p:ph type="title"/>
          </p:nvPr>
        </p:nvSpPr>
        <p:spPr>
          <a:xfrm>
            <a:off x="716469" y="30855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Fun Fact</a:t>
            </a:r>
            <a:endParaRPr dirty="0"/>
          </a:p>
        </p:txBody>
      </p:sp>
      <p:sp>
        <p:nvSpPr>
          <p:cNvPr id="5" name="TextBox 4">
            <a:extLst>
              <a:ext uri="{FF2B5EF4-FFF2-40B4-BE49-F238E27FC236}">
                <a16:creationId xmlns:a16="http://schemas.microsoft.com/office/drawing/2014/main" id="{340DECF6-5472-754C-9275-8174BE1B69A1}"/>
              </a:ext>
            </a:extLst>
          </p:cNvPr>
          <p:cNvSpPr txBox="1"/>
          <p:nvPr/>
        </p:nvSpPr>
        <p:spPr>
          <a:xfrm>
            <a:off x="118420" y="1051173"/>
            <a:ext cx="5889347" cy="369332"/>
          </a:xfrm>
          <a:prstGeom prst="rect">
            <a:avLst/>
          </a:prstGeom>
          <a:noFill/>
        </p:spPr>
        <p:txBody>
          <a:bodyPr wrap="square" rtlCol="0">
            <a:spAutoFit/>
          </a:bodyPr>
          <a:lstStyle/>
          <a:p>
            <a:r>
              <a:rPr lang="en-US" sz="1800" b="1" u="sng" dirty="0">
                <a:solidFill>
                  <a:srgbClr val="403F44"/>
                </a:solidFill>
                <a:latin typeface="Gorditas"/>
                <a:sym typeface="Gorditas"/>
              </a:rPr>
              <a:t>I</a:t>
            </a:r>
            <a:r>
              <a:rPr lang="en" sz="1800" b="1" u="sng" dirty="0">
                <a:solidFill>
                  <a:srgbClr val="403F44"/>
                </a:solidFill>
                <a:latin typeface="Gorditas"/>
                <a:sym typeface="Gorditas"/>
              </a:rPr>
              <a:t>n 2016, Mozart sold more CDs than Beyonce</a:t>
            </a:r>
            <a:endParaRPr lang="en-IL" sz="900" b="1" u="sng" dirty="0">
              <a:latin typeface="Harrington" pitchFamily="82" charset="77"/>
            </a:endParaRPr>
          </a:p>
        </p:txBody>
      </p:sp>
      <p:pic>
        <p:nvPicPr>
          <p:cNvPr id="6" name="Picture 5">
            <a:extLst>
              <a:ext uri="{FF2B5EF4-FFF2-40B4-BE49-F238E27FC236}">
                <a16:creationId xmlns:a16="http://schemas.microsoft.com/office/drawing/2014/main" id="{7C08BD50-93BC-0047-9430-E05434CD2C8B}"/>
              </a:ext>
            </a:extLst>
          </p:cNvPr>
          <p:cNvPicPr>
            <a:picLocks noChangeAspect="1"/>
          </p:cNvPicPr>
          <p:nvPr/>
        </p:nvPicPr>
        <p:blipFill>
          <a:blip r:embed="rId3"/>
          <a:stretch>
            <a:fillRect/>
          </a:stretch>
        </p:blipFill>
        <p:spPr>
          <a:xfrm>
            <a:off x="6007767" y="1317481"/>
            <a:ext cx="2412702" cy="3036045"/>
          </a:xfrm>
          <a:prstGeom prst="rect">
            <a:avLst/>
          </a:prstGeom>
          <a:solidFill>
            <a:srgbClr val="FFFFFF">
              <a:shade val="85000"/>
            </a:srgbClr>
          </a:solidFill>
          <a:ln w="190500" cap="sq">
            <a:solidFill>
              <a:srgbClr val="F4CCA7"/>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7" name="Cloud 6">
            <a:extLst>
              <a:ext uri="{FF2B5EF4-FFF2-40B4-BE49-F238E27FC236}">
                <a16:creationId xmlns:a16="http://schemas.microsoft.com/office/drawing/2014/main" id="{9FC485D0-CDB5-5E4A-838A-4C79301EF8A6}"/>
              </a:ext>
            </a:extLst>
          </p:cNvPr>
          <p:cNvSpPr/>
          <p:nvPr/>
        </p:nvSpPr>
        <p:spPr>
          <a:xfrm>
            <a:off x="310926" y="1590425"/>
            <a:ext cx="4989095" cy="321464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solidFill>
                  <a:sysClr val="windowText" lastClr="000000"/>
                </a:solidFill>
              </a:rPr>
              <a:t>In fact, </a:t>
            </a:r>
            <a:r>
              <a:rPr lang="en-US" sz="900" dirty="0">
                <a:solidFill>
                  <a:srgbClr val="403F44"/>
                </a:solidFill>
                <a:hlinkClick r:id="rId4">
                  <a:extLst>
                    <a:ext uri="{A12FA001-AC4F-418D-AE19-62706E023703}">
                      <ahyp:hlinkClr xmlns:ahyp="http://schemas.microsoft.com/office/drawing/2018/hyperlinkcolor" val="tx"/>
                    </a:ext>
                  </a:extLst>
                </a:hlinkClick>
              </a:rPr>
              <a:t>Mozart sold the </a:t>
            </a:r>
            <a:r>
              <a:rPr lang="en-US" sz="900" i="1" dirty="0">
                <a:solidFill>
                  <a:srgbClr val="403F44"/>
                </a:solidFill>
                <a:hlinkClick r:id="rId4">
                  <a:extLst>
                    <a:ext uri="{A12FA001-AC4F-418D-AE19-62706E023703}">
                      <ahyp:hlinkClr xmlns:ahyp="http://schemas.microsoft.com/office/drawing/2018/hyperlinkcolor" val="tx"/>
                    </a:ext>
                  </a:extLst>
                </a:hlinkClick>
              </a:rPr>
              <a:t>most</a:t>
            </a:r>
            <a:r>
              <a:rPr lang="en-US" sz="900" dirty="0">
                <a:solidFill>
                  <a:sysClr val="windowText" lastClr="000000"/>
                </a:solidFill>
                <a:hlinkClick r:id="rId4">
                  <a:extLst>
                    <a:ext uri="{A12FA001-AC4F-418D-AE19-62706E023703}">
                      <ahyp:hlinkClr xmlns:ahyp="http://schemas.microsoft.com/office/drawing/2018/hyperlinkcolor" val="tx"/>
                    </a:ext>
                  </a:extLst>
                </a:hlinkClick>
              </a:rPr>
              <a:t> CDs in 2016</a:t>
            </a:r>
            <a:r>
              <a:rPr lang="en-US" sz="900" dirty="0">
                <a:solidFill>
                  <a:sysClr val="windowText" lastClr="000000"/>
                </a:solidFill>
              </a:rPr>
              <a:t>, beating out Adele, Drake, and Beyoncé, even though all of those artists had Grammy-winning hits that year.</a:t>
            </a:r>
          </a:p>
          <a:p>
            <a:r>
              <a:rPr lang="en-US" sz="900" dirty="0">
                <a:solidFill>
                  <a:sysClr val="windowText" lastClr="000000"/>
                </a:solidFill>
              </a:rPr>
              <a:t>So, how'd an 18th-century composer sell more than pop music's greatest names? Well, in October 2016, the Universal Music Group released a box set commemorating the 225th anniversary of Mozart's death. Each disc included in the box set counted as one CD sold, and each set contained 200 discs. Throw in the proliferation of streaming—which has significantly dampened CD sales—and </a:t>
            </a:r>
            <a:r>
              <a:rPr lang="en-US" sz="900" i="1" dirty="0">
                <a:solidFill>
                  <a:sysClr val="windowText" lastClr="000000"/>
                </a:solidFill>
              </a:rPr>
              <a:t>voila</a:t>
            </a:r>
            <a:r>
              <a:rPr lang="en-US" sz="900" dirty="0">
                <a:solidFill>
                  <a:sysClr val="windowText" lastClr="000000"/>
                </a:solidFill>
              </a:rPr>
              <a:t>. Plus, the box set itself flew off shelves: As of this writing, there are only </a:t>
            </a:r>
            <a:r>
              <a:rPr lang="en-US" sz="900" dirty="0">
                <a:solidFill>
                  <a:sysClr val="windowText" lastClr="000000"/>
                </a:solidFill>
                <a:hlinkClick r:id="rId5">
                  <a:extLst>
                    <a:ext uri="{A12FA001-AC4F-418D-AE19-62706E023703}">
                      <ahyp:hlinkClr xmlns:ahyp="http://schemas.microsoft.com/office/drawing/2018/hyperlinkcolor" val="tx"/>
                    </a:ext>
                  </a:extLst>
                </a:hlinkClick>
              </a:rPr>
              <a:t>four remaining on Amazon ($686)</a:t>
            </a:r>
            <a:r>
              <a:rPr lang="en-US" sz="900" dirty="0">
                <a:solidFill>
                  <a:sysClr val="windowText" lastClr="000000"/>
                </a:solidFill>
              </a:rPr>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6"/>
        <p:cNvGrpSpPr/>
        <p:nvPr/>
      </p:nvGrpSpPr>
      <p:grpSpPr>
        <a:xfrm>
          <a:off x="0" y="0"/>
          <a:ext cx="0" cy="0"/>
          <a:chOff x="0" y="0"/>
          <a:chExt cx="0" cy="0"/>
        </a:xfrm>
      </p:grpSpPr>
      <p:sp>
        <p:nvSpPr>
          <p:cNvPr id="927" name="Google Shape;927;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Musical Notes</a:t>
            </a:r>
            <a:endParaRPr dirty="0"/>
          </a:p>
        </p:txBody>
      </p:sp>
      <p:sp>
        <p:nvSpPr>
          <p:cNvPr id="928" name="Google Shape;928;p48"/>
          <p:cNvSpPr/>
          <p:nvPr/>
        </p:nvSpPr>
        <p:spPr>
          <a:xfrm>
            <a:off x="4626000" y="1605300"/>
            <a:ext cx="3246461" cy="2551587"/>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29" name="Google Shape;929;p48"/>
          <p:cNvPicPr preferRelativeResize="0"/>
          <p:nvPr/>
        </p:nvPicPr>
        <p:blipFill rotWithShape="1">
          <a:blip r:embed="rId3">
            <a:alphaModFix/>
          </a:blip>
          <a:srcRect t="3024" b="35258"/>
          <a:stretch/>
        </p:blipFill>
        <p:spPr>
          <a:xfrm>
            <a:off x="4744427" y="1745426"/>
            <a:ext cx="3004448" cy="1854280"/>
          </a:xfrm>
          <a:prstGeom prst="rect">
            <a:avLst/>
          </a:prstGeom>
          <a:noFill/>
          <a:ln>
            <a:noFill/>
          </a:ln>
        </p:spPr>
      </p:pic>
      <p:sp>
        <p:nvSpPr>
          <p:cNvPr id="930" name="Google Shape;930;p48"/>
          <p:cNvSpPr/>
          <p:nvPr/>
        </p:nvSpPr>
        <p:spPr>
          <a:xfrm>
            <a:off x="4887199" y="3467537"/>
            <a:ext cx="2718342" cy="17403"/>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8"/>
          <p:cNvSpPr/>
          <p:nvPr/>
        </p:nvSpPr>
        <p:spPr>
          <a:xfrm>
            <a:off x="4889865" y="3467538"/>
            <a:ext cx="673844" cy="17403"/>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rgbClr val="FF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8"/>
          <p:cNvSpPr txBox="1"/>
          <p:nvPr/>
        </p:nvSpPr>
        <p:spPr>
          <a:xfrm>
            <a:off x="634062" y="2100193"/>
            <a:ext cx="3790963" cy="1262100"/>
          </a:xfrm>
          <a:prstGeom prst="rect">
            <a:avLst/>
          </a:prstGeom>
          <a:noFill/>
          <a:ln>
            <a:noFill/>
          </a:ln>
        </p:spPr>
        <p:txBody>
          <a:bodyPr spcFirstLastPara="1" wrap="square" lIns="91425" tIns="91425" rIns="91425" bIns="91425" anchor="ctr" anchorCtr="0">
            <a:noAutofit/>
          </a:bodyPr>
          <a:lstStyle/>
          <a:p>
            <a:pPr lvl="0">
              <a:spcAft>
                <a:spcPts val="1600"/>
              </a:spcAft>
            </a:pPr>
            <a:r>
              <a:rPr lang="en-US" sz="1200" dirty="0">
                <a:latin typeface="Nunito"/>
                <a:ea typeface="Nunito"/>
                <a:cs typeface="Nunito"/>
                <a:sym typeface="Nunito"/>
              </a:rPr>
              <a:t>Signal frequencies between 20 and 20 kHz are audible to humans. Some parts of this vast spectrum are linked with the piano. The ranges of different pianos are diverse. As illustrated in picture below, each piano tone has a unique fundamental frequency that is represented by a note such as C, D, etc. The second C is 12 half steps apart from the first and has double the fundamental frequency. As a result, this section (from one C to the next C) is referred to as an octave. C1, C2, and so on distinguish distinct octaves.</a:t>
            </a:r>
            <a:endParaRPr sz="1200" dirty="0">
              <a:solidFill>
                <a:srgbClr val="000000"/>
              </a:solidFill>
              <a:latin typeface="Nunito"/>
              <a:ea typeface="Nunito"/>
              <a:cs typeface="Nunito"/>
              <a:sym typeface="Nunito"/>
            </a:endParaRPr>
          </a:p>
        </p:txBody>
      </p:sp>
      <p:sp>
        <p:nvSpPr>
          <p:cNvPr id="933" name="Google Shape;933;p48"/>
          <p:cNvSpPr/>
          <p:nvPr/>
        </p:nvSpPr>
        <p:spPr>
          <a:xfrm>
            <a:off x="6048673" y="2441446"/>
            <a:ext cx="401111" cy="400184"/>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 name="Google Shape;934;p48"/>
          <p:cNvGrpSpPr/>
          <p:nvPr/>
        </p:nvGrpSpPr>
        <p:grpSpPr>
          <a:xfrm>
            <a:off x="4777933" y="3683526"/>
            <a:ext cx="1466400" cy="244206"/>
            <a:chOff x="4774881" y="3877858"/>
            <a:chExt cx="1018263" cy="142919"/>
          </a:xfrm>
        </p:grpSpPr>
        <p:sp>
          <p:nvSpPr>
            <p:cNvPr id="935" name="Google Shape;935;p48"/>
            <p:cNvSpPr/>
            <p:nvPr/>
          </p:nvSpPr>
          <p:spPr>
            <a:xfrm>
              <a:off x="4813491" y="3877858"/>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8"/>
            <p:cNvSpPr/>
            <p:nvPr/>
          </p:nvSpPr>
          <p:spPr>
            <a:xfrm>
              <a:off x="4774881" y="3914558"/>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8"/>
            <p:cNvSpPr/>
            <p:nvPr/>
          </p:nvSpPr>
          <p:spPr>
            <a:xfrm>
              <a:off x="5002086" y="3914558"/>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8"/>
            <p:cNvSpPr/>
            <p:nvPr/>
          </p:nvSpPr>
          <p:spPr>
            <a:xfrm>
              <a:off x="5103136" y="3914558"/>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8"/>
            <p:cNvSpPr/>
            <p:nvPr/>
          </p:nvSpPr>
          <p:spPr>
            <a:xfrm>
              <a:off x="5234442" y="3908885"/>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8"/>
            <p:cNvSpPr/>
            <p:nvPr/>
          </p:nvSpPr>
          <p:spPr>
            <a:xfrm>
              <a:off x="5471951" y="3939662"/>
              <a:ext cx="32840" cy="8374"/>
            </a:xfrm>
            <a:custGeom>
              <a:avLst/>
              <a:gdLst/>
              <a:ahLst/>
              <a:cxnLst/>
              <a:rect l="l" t="t" r="r" b="b"/>
              <a:pathLst>
                <a:path w="1702" h="434" extrusionOk="0">
                  <a:moveTo>
                    <a:pt x="0" y="0"/>
                  </a:moveTo>
                  <a:lnTo>
                    <a:pt x="0" y="434"/>
                  </a:lnTo>
                  <a:lnTo>
                    <a:pt x="1701" y="434"/>
                  </a:lnTo>
                  <a:lnTo>
                    <a:pt x="17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8"/>
            <p:cNvSpPr/>
            <p:nvPr/>
          </p:nvSpPr>
          <p:spPr>
            <a:xfrm>
              <a:off x="5471951" y="3951876"/>
              <a:ext cx="32840" cy="8393"/>
            </a:xfrm>
            <a:custGeom>
              <a:avLst/>
              <a:gdLst/>
              <a:ahLst/>
              <a:cxnLst/>
              <a:rect l="l" t="t" r="r" b="b"/>
              <a:pathLst>
                <a:path w="1702" h="435" extrusionOk="0">
                  <a:moveTo>
                    <a:pt x="0" y="1"/>
                  </a:moveTo>
                  <a:lnTo>
                    <a:pt x="0" y="435"/>
                  </a:lnTo>
                  <a:lnTo>
                    <a:pt x="1701" y="435"/>
                  </a:lnTo>
                  <a:lnTo>
                    <a:pt x="17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8"/>
            <p:cNvSpPr/>
            <p:nvPr/>
          </p:nvSpPr>
          <p:spPr>
            <a:xfrm>
              <a:off x="5471951" y="3964766"/>
              <a:ext cx="32840" cy="7737"/>
            </a:xfrm>
            <a:custGeom>
              <a:avLst/>
              <a:gdLst/>
              <a:ahLst/>
              <a:cxnLst/>
              <a:rect l="l" t="t" r="r" b="b"/>
              <a:pathLst>
                <a:path w="1702" h="401" extrusionOk="0">
                  <a:moveTo>
                    <a:pt x="0" y="0"/>
                  </a:moveTo>
                  <a:lnTo>
                    <a:pt x="0" y="400"/>
                  </a:lnTo>
                  <a:lnTo>
                    <a:pt x="1701" y="400"/>
                  </a:lnTo>
                  <a:lnTo>
                    <a:pt x="17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8"/>
            <p:cNvSpPr/>
            <p:nvPr/>
          </p:nvSpPr>
          <p:spPr>
            <a:xfrm>
              <a:off x="5471951" y="3976980"/>
              <a:ext cx="32840" cy="8393"/>
            </a:xfrm>
            <a:custGeom>
              <a:avLst/>
              <a:gdLst/>
              <a:ahLst/>
              <a:cxnLst/>
              <a:rect l="l" t="t" r="r" b="b"/>
              <a:pathLst>
                <a:path w="1702" h="435" extrusionOk="0">
                  <a:moveTo>
                    <a:pt x="0" y="1"/>
                  </a:moveTo>
                  <a:lnTo>
                    <a:pt x="0" y="435"/>
                  </a:lnTo>
                  <a:lnTo>
                    <a:pt x="1701" y="435"/>
                  </a:lnTo>
                  <a:lnTo>
                    <a:pt x="17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8"/>
            <p:cNvSpPr/>
            <p:nvPr/>
          </p:nvSpPr>
          <p:spPr>
            <a:xfrm>
              <a:off x="5524068" y="3939662"/>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8"/>
            <p:cNvSpPr/>
            <p:nvPr/>
          </p:nvSpPr>
          <p:spPr>
            <a:xfrm>
              <a:off x="5710733" y="3942228"/>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8"/>
            <p:cNvSpPr/>
            <p:nvPr/>
          </p:nvSpPr>
          <p:spPr>
            <a:xfrm>
              <a:off x="5744211" y="3942228"/>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8"/>
            <p:cNvSpPr/>
            <p:nvPr/>
          </p:nvSpPr>
          <p:spPr>
            <a:xfrm>
              <a:off x="5777032" y="3942228"/>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 name="Google Shape;948;p48"/>
          <p:cNvSpPr/>
          <p:nvPr/>
        </p:nvSpPr>
        <p:spPr>
          <a:xfrm>
            <a:off x="4744435" y="4011421"/>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 name="Google Shape;950;p48"/>
          <p:cNvGrpSpPr/>
          <p:nvPr/>
        </p:nvGrpSpPr>
        <p:grpSpPr>
          <a:xfrm rot="-5400000">
            <a:off x="7656871" y="217799"/>
            <a:ext cx="1342497" cy="1206171"/>
            <a:chOff x="4729980" y="3920018"/>
            <a:chExt cx="1782865" cy="1601821"/>
          </a:xfrm>
        </p:grpSpPr>
        <p:sp>
          <p:nvSpPr>
            <p:cNvPr id="951" name="Google Shape;951;p48"/>
            <p:cNvSpPr/>
            <p:nvPr/>
          </p:nvSpPr>
          <p:spPr>
            <a:xfrm rot="4772179">
              <a:off x="4882966" y="4555266"/>
              <a:ext cx="795974" cy="973580"/>
            </a:xfrm>
            <a:custGeom>
              <a:avLst/>
              <a:gdLst/>
              <a:ahLst/>
              <a:cxnLst/>
              <a:rect l="l" t="t" r="r" b="b"/>
              <a:pathLst>
                <a:path w="12933" h="15820" extrusionOk="0">
                  <a:moveTo>
                    <a:pt x="6278" y="0"/>
                  </a:moveTo>
                  <a:lnTo>
                    <a:pt x="6069" y="42"/>
                  </a:lnTo>
                  <a:lnTo>
                    <a:pt x="5901" y="84"/>
                  </a:lnTo>
                  <a:lnTo>
                    <a:pt x="5776" y="167"/>
                  </a:lnTo>
                  <a:lnTo>
                    <a:pt x="545" y="3390"/>
                  </a:lnTo>
                  <a:lnTo>
                    <a:pt x="419" y="3474"/>
                  </a:lnTo>
                  <a:lnTo>
                    <a:pt x="252" y="3599"/>
                  </a:lnTo>
                  <a:lnTo>
                    <a:pt x="168" y="3767"/>
                  </a:lnTo>
                  <a:lnTo>
                    <a:pt x="84" y="3934"/>
                  </a:lnTo>
                  <a:lnTo>
                    <a:pt x="42" y="4101"/>
                  </a:lnTo>
                  <a:lnTo>
                    <a:pt x="1" y="4311"/>
                  </a:lnTo>
                  <a:lnTo>
                    <a:pt x="42" y="4520"/>
                  </a:lnTo>
                  <a:lnTo>
                    <a:pt x="84" y="4687"/>
                  </a:lnTo>
                  <a:lnTo>
                    <a:pt x="168" y="4896"/>
                  </a:lnTo>
                  <a:lnTo>
                    <a:pt x="293" y="5064"/>
                  </a:lnTo>
                  <a:lnTo>
                    <a:pt x="461" y="5189"/>
                  </a:lnTo>
                  <a:lnTo>
                    <a:pt x="628" y="5315"/>
                  </a:lnTo>
                  <a:lnTo>
                    <a:pt x="838" y="5357"/>
                  </a:lnTo>
                  <a:lnTo>
                    <a:pt x="1047" y="5399"/>
                  </a:lnTo>
                  <a:lnTo>
                    <a:pt x="1256" y="5399"/>
                  </a:lnTo>
                  <a:lnTo>
                    <a:pt x="1465" y="5315"/>
                  </a:lnTo>
                  <a:lnTo>
                    <a:pt x="1675" y="5231"/>
                  </a:lnTo>
                  <a:lnTo>
                    <a:pt x="2972" y="4436"/>
                  </a:lnTo>
                  <a:lnTo>
                    <a:pt x="7282" y="11509"/>
                  </a:lnTo>
                  <a:lnTo>
                    <a:pt x="7157" y="11844"/>
                  </a:lnTo>
                  <a:lnTo>
                    <a:pt x="7031" y="12220"/>
                  </a:lnTo>
                  <a:lnTo>
                    <a:pt x="6989" y="12597"/>
                  </a:lnTo>
                  <a:lnTo>
                    <a:pt x="6989" y="12973"/>
                  </a:lnTo>
                  <a:lnTo>
                    <a:pt x="7031" y="13350"/>
                  </a:lnTo>
                  <a:lnTo>
                    <a:pt x="7115" y="13727"/>
                  </a:lnTo>
                  <a:lnTo>
                    <a:pt x="7241" y="14062"/>
                  </a:lnTo>
                  <a:lnTo>
                    <a:pt x="7408" y="14438"/>
                  </a:lnTo>
                  <a:lnTo>
                    <a:pt x="7575" y="14689"/>
                  </a:lnTo>
                  <a:lnTo>
                    <a:pt x="7785" y="14899"/>
                  </a:lnTo>
                  <a:lnTo>
                    <a:pt x="7994" y="15108"/>
                  </a:lnTo>
                  <a:lnTo>
                    <a:pt x="8245" y="15275"/>
                  </a:lnTo>
                  <a:lnTo>
                    <a:pt x="8454" y="15443"/>
                  </a:lnTo>
                  <a:lnTo>
                    <a:pt x="8747" y="15568"/>
                  </a:lnTo>
                  <a:lnTo>
                    <a:pt x="8998" y="15694"/>
                  </a:lnTo>
                  <a:lnTo>
                    <a:pt x="9249" y="15777"/>
                  </a:lnTo>
                  <a:lnTo>
                    <a:pt x="9542" y="15819"/>
                  </a:lnTo>
                  <a:lnTo>
                    <a:pt x="10421" y="15819"/>
                  </a:lnTo>
                  <a:lnTo>
                    <a:pt x="10714" y="15736"/>
                  </a:lnTo>
                  <a:lnTo>
                    <a:pt x="10965" y="15652"/>
                  </a:lnTo>
                  <a:lnTo>
                    <a:pt x="11258" y="15568"/>
                  </a:lnTo>
                  <a:lnTo>
                    <a:pt x="11509" y="15401"/>
                  </a:lnTo>
                  <a:lnTo>
                    <a:pt x="11760" y="15233"/>
                  </a:lnTo>
                  <a:lnTo>
                    <a:pt x="12011" y="15024"/>
                  </a:lnTo>
                  <a:lnTo>
                    <a:pt x="12221" y="14815"/>
                  </a:lnTo>
                  <a:lnTo>
                    <a:pt x="12388" y="14606"/>
                  </a:lnTo>
                  <a:lnTo>
                    <a:pt x="12555" y="14355"/>
                  </a:lnTo>
                  <a:lnTo>
                    <a:pt x="12681" y="14103"/>
                  </a:lnTo>
                  <a:lnTo>
                    <a:pt x="12765" y="13810"/>
                  </a:lnTo>
                  <a:lnTo>
                    <a:pt x="12848" y="13559"/>
                  </a:lnTo>
                  <a:lnTo>
                    <a:pt x="12932" y="13266"/>
                  </a:lnTo>
                  <a:lnTo>
                    <a:pt x="12932" y="12973"/>
                  </a:lnTo>
                  <a:lnTo>
                    <a:pt x="12932" y="12681"/>
                  </a:lnTo>
                  <a:lnTo>
                    <a:pt x="12890" y="12429"/>
                  </a:lnTo>
                  <a:lnTo>
                    <a:pt x="12848" y="12136"/>
                  </a:lnTo>
                  <a:lnTo>
                    <a:pt x="12765" y="11844"/>
                  </a:lnTo>
                  <a:lnTo>
                    <a:pt x="12639" y="11551"/>
                  </a:lnTo>
                  <a:lnTo>
                    <a:pt x="12514" y="11299"/>
                  </a:lnTo>
                  <a:lnTo>
                    <a:pt x="12263" y="10965"/>
                  </a:lnTo>
                  <a:lnTo>
                    <a:pt x="12011" y="10672"/>
                  </a:lnTo>
                  <a:lnTo>
                    <a:pt x="11718" y="10462"/>
                  </a:lnTo>
                  <a:lnTo>
                    <a:pt x="11384" y="10253"/>
                  </a:lnTo>
                  <a:lnTo>
                    <a:pt x="11049" y="10086"/>
                  </a:lnTo>
                  <a:lnTo>
                    <a:pt x="10714" y="9960"/>
                  </a:lnTo>
                  <a:lnTo>
                    <a:pt x="10337" y="9918"/>
                  </a:lnTo>
                  <a:lnTo>
                    <a:pt x="9961" y="9877"/>
                  </a:lnTo>
                  <a:lnTo>
                    <a:pt x="5608" y="2804"/>
                  </a:lnTo>
                  <a:lnTo>
                    <a:pt x="6906" y="2009"/>
                  </a:lnTo>
                  <a:lnTo>
                    <a:pt x="7073" y="1883"/>
                  </a:lnTo>
                  <a:lnTo>
                    <a:pt x="7241" y="1716"/>
                  </a:lnTo>
                  <a:lnTo>
                    <a:pt x="7324" y="1549"/>
                  </a:lnTo>
                  <a:lnTo>
                    <a:pt x="7408" y="1339"/>
                  </a:lnTo>
                  <a:lnTo>
                    <a:pt x="7408" y="1130"/>
                  </a:lnTo>
                  <a:lnTo>
                    <a:pt x="7408" y="921"/>
                  </a:lnTo>
                  <a:lnTo>
                    <a:pt x="7366" y="712"/>
                  </a:lnTo>
                  <a:lnTo>
                    <a:pt x="7282" y="502"/>
                  </a:lnTo>
                  <a:lnTo>
                    <a:pt x="7157" y="335"/>
                  </a:lnTo>
                  <a:lnTo>
                    <a:pt x="6989" y="209"/>
                  </a:lnTo>
                  <a:lnTo>
                    <a:pt x="6822" y="126"/>
                  </a:lnTo>
                  <a:lnTo>
                    <a:pt x="6655" y="42"/>
                  </a:lnTo>
                  <a:lnTo>
                    <a:pt x="64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8"/>
            <p:cNvSpPr/>
            <p:nvPr/>
          </p:nvSpPr>
          <p:spPr>
            <a:xfrm rot="4772179">
              <a:off x="5636279" y="4034023"/>
              <a:ext cx="857767" cy="752094"/>
            </a:xfrm>
            <a:custGeom>
              <a:avLst/>
              <a:gdLst/>
              <a:ahLst/>
              <a:cxnLst/>
              <a:rect l="l" t="t" r="r" b="b"/>
              <a:pathLst>
                <a:path w="13937" h="12221" extrusionOk="0">
                  <a:moveTo>
                    <a:pt x="5734" y="0"/>
                  </a:moveTo>
                  <a:lnTo>
                    <a:pt x="5232" y="84"/>
                  </a:lnTo>
                  <a:lnTo>
                    <a:pt x="4729" y="210"/>
                  </a:lnTo>
                  <a:lnTo>
                    <a:pt x="4227" y="377"/>
                  </a:lnTo>
                  <a:lnTo>
                    <a:pt x="3683" y="628"/>
                  </a:lnTo>
                  <a:lnTo>
                    <a:pt x="3181" y="921"/>
                  </a:lnTo>
                  <a:lnTo>
                    <a:pt x="2595" y="1298"/>
                  </a:lnTo>
                  <a:lnTo>
                    <a:pt x="2093" y="1716"/>
                  </a:lnTo>
                  <a:lnTo>
                    <a:pt x="1632" y="2218"/>
                  </a:lnTo>
                  <a:lnTo>
                    <a:pt x="1256" y="2762"/>
                  </a:lnTo>
                  <a:lnTo>
                    <a:pt x="879" y="3306"/>
                  </a:lnTo>
                  <a:lnTo>
                    <a:pt x="586" y="3934"/>
                  </a:lnTo>
                  <a:lnTo>
                    <a:pt x="377" y="4562"/>
                  </a:lnTo>
                  <a:lnTo>
                    <a:pt x="210" y="5232"/>
                  </a:lnTo>
                  <a:lnTo>
                    <a:pt x="126" y="5692"/>
                  </a:lnTo>
                  <a:lnTo>
                    <a:pt x="42" y="6194"/>
                  </a:lnTo>
                  <a:lnTo>
                    <a:pt x="0" y="6654"/>
                  </a:lnTo>
                  <a:lnTo>
                    <a:pt x="0" y="7157"/>
                  </a:lnTo>
                  <a:lnTo>
                    <a:pt x="42" y="7659"/>
                  </a:lnTo>
                  <a:lnTo>
                    <a:pt x="84" y="8161"/>
                  </a:lnTo>
                  <a:lnTo>
                    <a:pt x="168" y="8663"/>
                  </a:lnTo>
                  <a:lnTo>
                    <a:pt x="293" y="9165"/>
                  </a:lnTo>
                  <a:lnTo>
                    <a:pt x="963" y="9082"/>
                  </a:lnTo>
                  <a:lnTo>
                    <a:pt x="1716" y="8914"/>
                  </a:lnTo>
                  <a:lnTo>
                    <a:pt x="2469" y="8705"/>
                  </a:lnTo>
                  <a:lnTo>
                    <a:pt x="3265" y="8412"/>
                  </a:lnTo>
                  <a:lnTo>
                    <a:pt x="4102" y="8077"/>
                  </a:lnTo>
                  <a:lnTo>
                    <a:pt x="4939" y="7701"/>
                  </a:lnTo>
                  <a:lnTo>
                    <a:pt x="5817" y="7240"/>
                  </a:lnTo>
                  <a:lnTo>
                    <a:pt x="6738" y="6696"/>
                  </a:lnTo>
                  <a:lnTo>
                    <a:pt x="7659" y="6110"/>
                  </a:lnTo>
                  <a:lnTo>
                    <a:pt x="8496" y="5483"/>
                  </a:lnTo>
                  <a:lnTo>
                    <a:pt x="9542" y="4604"/>
                  </a:lnTo>
                  <a:lnTo>
                    <a:pt x="10463" y="3767"/>
                  </a:lnTo>
                  <a:lnTo>
                    <a:pt x="11216" y="2930"/>
                  </a:lnTo>
                  <a:lnTo>
                    <a:pt x="11551" y="2511"/>
                  </a:lnTo>
                  <a:lnTo>
                    <a:pt x="11844" y="2093"/>
                  </a:lnTo>
                  <a:lnTo>
                    <a:pt x="11425" y="1758"/>
                  </a:lnTo>
                  <a:lnTo>
                    <a:pt x="11007" y="1465"/>
                  </a:lnTo>
                  <a:lnTo>
                    <a:pt x="10588" y="1172"/>
                  </a:lnTo>
                  <a:lnTo>
                    <a:pt x="10170" y="921"/>
                  </a:lnTo>
                  <a:lnTo>
                    <a:pt x="9709" y="712"/>
                  </a:lnTo>
                  <a:lnTo>
                    <a:pt x="9291" y="503"/>
                  </a:lnTo>
                  <a:lnTo>
                    <a:pt x="8831" y="335"/>
                  </a:lnTo>
                  <a:lnTo>
                    <a:pt x="8370" y="210"/>
                  </a:lnTo>
                  <a:lnTo>
                    <a:pt x="7826" y="84"/>
                  </a:lnTo>
                  <a:lnTo>
                    <a:pt x="7324" y="0"/>
                  </a:lnTo>
                  <a:close/>
                  <a:moveTo>
                    <a:pt x="12932" y="3223"/>
                  </a:moveTo>
                  <a:lnTo>
                    <a:pt x="12304" y="4018"/>
                  </a:lnTo>
                  <a:lnTo>
                    <a:pt x="11593" y="4813"/>
                  </a:lnTo>
                  <a:lnTo>
                    <a:pt x="10756" y="5608"/>
                  </a:lnTo>
                  <a:lnTo>
                    <a:pt x="9835" y="6403"/>
                  </a:lnTo>
                  <a:lnTo>
                    <a:pt x="8705" y="7240"/>
                  </a:lnTo>
                  <a:lnTo>
                    <a:pt x="7533" y="7994"/>
                  </a:lnTo>
                  <a:lnTo>
                    <a:pt x="6654" y="8538"/>
                  </a:lnTo>
                  <a:lnTo>
                    <a:pt x="5734" y="8998"/>
                  </a:lnTo>
                  <a:lnTo>
                    <a:pt x="4897" y="9416"/>
                  </a:lnTo>
                  <a:lnTo>
                    <a:pt x="4018" y="9751"/>
                  </a:lnTo>
                  <a:lnTo>
                    <a:pt x="3181" y="10086"/>
                  </a:lnTo>
                  <a:lnTo>
                    <a:pt x="2344" y="10337"/>
                  </a:lnTo>
                  <a:lnTo>
                    <a:pt x="1549" y="10505"/>
                  </a:lnTo>
                  <a:lnTo>
                    <a:pt x="795" y="10630"/>
                  </a:lnTo>
                  <a:lnTo>
                    <a:pt x="1088" y="11216"/>
                  </a:lnTo>
                  <a:lnTo>
                    <a:pt x="1423" y="11760"/>
                  </a:lnTo>
                  <a:lnTo>
                    <a:pt x="1674" y="12220"/>
                  </a:lnTo>
                  <a:lnTo>
                    <a:pt x="1716" y="12220"/>
                  </a:lnTo>
                  <a:lnTo>
                    <a:pt x="2386" y="12137"/>
                  </a:lnTo>
                  <a:lnTo>
                    <a:pt x="3181" y="12011"/>
                  </a:lnTo>
                  <a:lnTo>
                    <a:pt x="3976" y="11802"/>
                  </a:lnTo>
                  <a:lnTo>
                    <a:pt x="4813" y="11509"/>
                  </a:lnTo>
                  <a:lnTo>
                    <a:pt x="5734" y="11174"/>
                  </a:lnTo>
                  <a:lnTo>
                    <a:pt x="6654" y="10756"/>
                  </a:lnTo>
                  <a:lnTo>
                    <a:pt x="7617" y="10295"/>
                  </a:lnTo>
                  <a:lnTo>
                    <a:pt x="8579" y="9709"/>
                  </a:lnTo>
                  <a:lnTo>
                    <a:pt x="9458" y="9165"/>
                  </a:lnTo>
                  <a:lnTo>
                    <a:pt x="10253" y="8579"/>
                  </a:lnTo>
                  <a:lnTo>
                    <a:pt x="11007" y="7994"/>
                  </a:lnTo>
                  <a:lnTo>
                    <a:pt x="11676" y="7408"/>
                  </a:lnTo>
                  <a:lnTo>
                    <a:pt x="12388" y="6696"/>
                  </a:lnTo>
                  <a:lnTo>
                    <a:pt x="12974" y="6027"/>
                  </a:lnTo>
                  <a:lnTo>
                    <a:pt x="13518" y="5357"/>
                  </a:lnTo>
                  <a:lnTo>
                    <a:pt x="13936" y="4729"/>
                  </a:lnTo>
                  <a:lnTo>
                    <a:pt x="13643" y="4269"/>
                  </a:lnTo>
                  <a:lnTo>
                    <a:pt x="13309" y="3725"/>
                  </a:lnTo>
                  <a:lnTo>
                    <a:pt x="12932" y="3223"/>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8"/>
            <p:cNvSpPr/>
            <p:nvPr/>
          </p:nvSpPr>
          <p:spPr>
            <a:xfrm rot="4772179">
              <a:off x="5402567" y="4291428"/>
              <a:ext cx="749630" cy="594979"/>
            </a:xfrm>
            <a:custGeom>
              <a:avLst/>
              <a:gdLst/>
              <a:ahLst/>
              <a:cxnLst/>
              <a:rect l="l" t="t" r="r" b="b"/>
              <a:pathLst>
                <a:path w="12180" h="9668" extrusionOk="0">
                  <a:moveTo>
                    <a:pt x="11761" y="0"/>
                  </a:moveTo>
                  <a:lnTo>
                    <a:pt x="11217" y="670"/>
                  </a:lnTo>
                  <a:lnTo>
                    <a:pt x="10798" y="1172"/>
                  </a:lnTo>
                  <a:lnTo>
                    <a:pt x="10338" y="1632"/>
                  </a:lnTo>
                  <a:lnTo>
                    <a:pt x="9501" y="2386"/>
                  </a:lnTo>
                  <a:lnTo>
                    <a:pt x="8580" y="3181"/>
                  </a:lnTo>
                  <a:lnTo>
                    <a:pt x="7576" y="3892"/>
                  </a:lnTo>
                  <a:lnTo>
                    <a:pt x="6488" y="4604"/>
                  </a:lnTo>
                  <a:lnTo>
                    <a:pt x="5609" y="5106"/>
                  </a:lnTo>
                  <a:lnTo>
                    <a:pt x="4772" y="5566"/>
                  </a:lnTo>
                  <a:lnTo>
                    <a:pt x="3935" y="5985"/>
                  </a:lnTo>
                  <a:lnTo>
                    <a:pt x="3098" y="6320"/>
                  </a:lnTo>
                  <a:lnTo>
                    <a:pt x="2303" y="6613"/>
                  </a:lnTo>
                  <a:lnTo>
                    <a:pt x="1508" y="6864"/>
                  </a:lnTo>
                  <a:lnTo>
                    <a:pt x="712" y="7073"/>
                  </a:lnTo>
                  <a:lnTo>
                    <a:pt x="1" y="7240"/>
                  </a:lnTo>
                  <a:lnTo>
                    <a:pt x="545" y="7743"/>
                  </a:lnTo>
                  <a:lnTo>
                    <a:pt x="1173" y="8203"/>
                  </a:lnTo>
                  <a:lnTo>
                    <a:pt x="1800" y="8579"/>
                  </a:lnTo>
                  <a:lnTo>
                    <a:pt x="2470" y="8956"/>
                  </a:lnTo>
                  <a:lnTo>
                    <a:pt x="3140" y="9207"/>
                  </a:lnTo>
                  <a:lnTo>
                    <a:pt x="3809" y="9416"/>
                  </a:lnTo>
                  <a:lnTo>
                    <a:pt x="4521" y="9584"/>
                  </a:lnTo>
                  <a:lnTo>
                    <a:pt x="5190" y="9626"/>
                  </a:lnTo>
                  <a:lnTo>
                    <a:pt x="5400" y="9668"/>
                  </a:lnTo>
                  <a:lnTo>
                    <a:pt x="5818" y="9668"/>
                  </a:lnTo>
                  <a:lnTo>
                    <a:pt x="5944" y="9584"/>
                  </a:lnTo>
                  <a:lnTo>
                    <a:pt x="11175" y="6361"/>
                  </a:lnTo>
                  <a:lnTo>
                    <a:pt x="11300" y="6278"/>
                  </a:lnTo>
                  <a:lnTo>
                    <a:pt x="11551" y="5734"/>
                  </a:lnTo>
                  <a:lnTo>
                    <a:pt x="11719" y="5315"/>
                  </a:lnTo>
                  <a:lnTo>
                    <a:pt x="11844" y="4897"/>
                  </a:lnTo>
                  <a:lnTo>
                    <a:pt x="11970" y="4478"/>
                  </a:lnTo>
                  <a:lnTo>
                    <a:pt x="12054" y="4018"/>
                  </a:lnTo>
                  <a:lnTo>
                    <a:pt x="12137" y="3558"/>
                  </a:lnTo>
                  <a:lnTo>
                    <a:pt x="12137" y="3097"/>
                  </a:lnTo>
                  <a:lnTo>
                    <a:pt x="12179" y="2637"/>
                  </a:lnTo>
                  <a:lnTo>
                    <a:pt x="12137" y="2135"/>
                  </a:lnTo>
                  <a:lnTo>
                    <a:pt x="12096" y="1591"/>
                  </a:lnTo>
                  <a:lnTo>
                    <a:pt x="12012" y="1088"/>
                  </a:lnTo>
                  <a:lnTo>
                    <a:pt x="11886" y="544"/>
                  </a:lnTo>
                  <a:lnTo>
                    <a:pt x="11761" y="0"/>
                  </a:lnTo>
                  <a:close/>
                </a:path>
              </a:pathLst>
            </a:custGeom>
            <a:solidFill>
              <a:srgbClr val="414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8"/>
            <p:cNvSpPr/>
            <p:nvPr/>
          </p:nvSpPr>
          <p:spPr>
            <a:xfrm rot="4772179">
              <a:off x="5657057" y="4128578"/>
              <a:ext cx="777880" cy="525499"/>
            </a:xfrm>
            <a:custGeom>
              <a:avLst/>
              <a:gdLst/>
              <a:ahLst/>
              <a:cxnLst/>
              <a:rect l="l" t="t" r="r" b="b"/>
              <a:pathLst>
                <a:path w="12639" h="8539" extrusionOk="0">
                  <a:moveTo>
                    <a:pt x="11551" y="1"/>
                  </a:moveTo>
                  <a:lnTo>
                    <a:pt x="11258" y="419"/>
                  </a:lnTo>
                  <a:lnTo>
                    <a:pt x="10923" y="838"/>
                  </a:lnTo>
                  <a:lnTo>
                    <a:pt x="10170" y="1675"/>
                  </a:lnTo>
                  <a:lnTo>
                    <a:pt x="9249" y="2512"/>
                  </a:lnTo>
                  <a:lnTo>
                    <a:pt x="8203" y="3391"/>
                  </a:lnTo>
                  <a:lnTo>
                    <a:pt x="7366" y="4018"/>
                  </a:lnTo>
                  <a:lnTo>
                    <a:pt x="6445" y="4604"/>
                  </a:lnTo>
                  <a:lnTo>
                    <a:pt x="5524" y="5148"/>
                  </a:lnTo>
                  <a:lnTo>
                    <a:pt x="4646" y="5609"/>
                  </a:lnTo>
                  <a:lnTo>
                    <a:pt x="3809" y="5985"/>
                  </a:lnTo>
                  <a:lnTo>
                    <a:pt x="2972" y="6320"/>
                  </a:lnTo>
                  <a:lnTo>
                    <a:pt x="2176" y="6613"/>
                  </a:lnTo>
                  <a:lnTo>
                    <a:pt x="1423" y="6822"/>
                  </a:lnTo>
                  <a:lnTo>
                    <a:pt x="670" y="6990"/>
                  </a:lnTo>
                  <a:lnTo>
                    <a:pt x="0" y="7073"/>
                  </a:lnTo>
                  <a:lnTo>
                    <a:pt x="209" y="7827"/>
                  </a:lnTo>
                  <a:lnTo>
                    <a:pt x="502" y="8538"/>
                  </a:lnTo>
                  <a:lnTo>
                    <a:pt x="1256" y="8413"/>
                  </a:lnTo>
                  <a:lnTo>
                    <a:pt x="2051" y="8245"/>
                  </a:lnTo>
                  <a:lnTo>
                    <a:pt x="2888" y="7994"/>
                  </a:lnTo>
                  <a:lnTo>
                    <a:pt x="3725" y="7659"/>
                  </a:lnTo>
                  <a:lnTo>
                    <a:pt x="4604" y="7324"/>
                  </a:lnTo>
                  <a:lnTo>
                    <a:pt x="5441" y="6906"/>
                  </a:lnTo>
                  <a:lnTo>
                    <a:pt x="6361" y="6446"/>
                  </a:lnTo>
                  <a:lnTo>
                    <a:pt x="7240" y="5902"/>
                  </a:lnTo>
                  <a:lnTo>
                    <a:pt x="8412" y="5148"/>
                  </a:lnTo>
                  <a:lnTo>
                    <a:pt x="9542" y="4311"/>
                  </a:lnTo>
                  <a:lnTo>
                    <a:pt x="10463" y="3516"/>
                  </a:lnTo>
                  <a:lnTo>
                    <a:pt x="11300" y="2721"/>
                  </a:lnTo>
                  <a:lnTo>
                    <a:pt x="12011" y="1926"/>
                  </a:lnTo>
                  <a:lnTo>
                    <a:pt x="12639" y="1131"/>
                  </a:lnTo>
                  <a:lnTo>
                    <a:pt x="12095" y="545"/>
                  </a:lnTo>
                  <a:lnTo>
                    <a:pt x="115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8"/>
            <p:cNvSpPr/>
            <p:nvPr/>
          </p:nvSpPr>
          <p:spPr>
            <a:xfrm rot="4772179">
              <a:off x="5494627" y="4243569"/>
              <a:ext cx="795913" cy="548639"/>
            </a:xfrm>
            <a:custGeom>
              <a:avLst/>
              <a:gdLst/>
              <a:ahLst/>
              <a:cxnLst/>
              <a:rect l="l" t="t" r="r" b="b"/>
              <a:pathLst>
                <a:path w="12932" h="8915" extrusionOk="0">
                  <a:moveTo>
                    <a:pt x="12220" y="0"/>
                  </a:moveTo>
                  <a:lnTo>
                    <a:pt x="11802" y="628"/>
                  </a:lnTo>
                  <a:lnTo>
                    <a:pt x="11258" y="1298"/>
                  </a:lnTo>
                  <a:lnTo>
                    <a:pt x="10672" y="1967"/>
                  </a:lnTo>
                  <a:lnTo>
                    <a:pt x="9960" y="2679"/>
                  </a:lnTo>
                  <a:lnTo>
                    <a:pt x="9291" y="3265"/>
                  </a:lnTo>
                  <a:lnTo>
                    <a:pt x="8537" y="3850"/>
                  </a:lnTo>
                  <a:lnTo>
                    <a:pt x="7742" y="4436"/>
                  </a:lnTo>
                  <a:lnTo>
                    <a:pt x="6863" y="4980"/>
                  </a:lnTo>
                  <a:lnTo>
                    <a:pt x="5901" y="5566"/>
                  </a:lnTo>
                  <a:lnTo>
                    <a:pt x="4938" y="6027"/>
                  </a:lnTo>
                  <a:lnTo>
                    <a:pt x="4018" y="6445"/>
                  </a:lnTo>
                  <a:lnTo>
                    <a:pt x="3097" y="6780"/>
                  </a:lnTo>
                  <a:lnTo>
                    <a:pt x="2260" y="7073"/>
                  </a:lnTo>
                  <a:lnTo>
                    <a:pt x="1465" y="7282"/>
                  </a:lnTo>
                  <a:lnTo>
                    <a:pt x="670" y="7408"/>
                  </a:lnTo>
                  <a:lnTo>
                    <a:pt x="0" y="7491"/>
                  </a:lnTo>
                  <a:lnTo>
                    <a:pt x="419" y="8035"/>
                  </a:lnTo>
                  <a:lnTo>
                    <a:pt x="837" y="8580"/>
                  </a:lnTo>
                  <a:lnTo>
                    <a:pt x="1172" y="8914"/>
                  </a:lnTo>
                  <a:lnTo>
                    <a:pt x="1883" y="8747"/>
                  </a:lnTo>
                  <a:lnTo>
                    <a:pt x="2679" y="8538"/>
                  </a:lnTo>
                  <a:lnTo>
                    <a:pt x="3474" y="8287"/>
                  </a:lnTo>
                  <a:lnTo>
                    <a:pt x="4269" y="7994"/>
                  </a:lnTo>
                  <a:lnTo>
                    <a:pt x="5106" y="7659"/>
                  </a:lnTo>
                  <a:lnTo>
                    <a:pt x="5943" y="7240"/>
                  </a:lnTo>
                  <a:lnTo>
                    <a:pt x="6780" y="6780"/>
                  </a:lnTo>
                  <a:lnTo>
                    <a:pt x="7659" y="6278"/>
                  </a:lnTo>
                  <a:lnTo>
                    <a:pt x="8747" y="5566"/>
                  </a:lnTo>
                  <a:lnTo>
                    <a:pt x="9751" y="4855"/>
                  </a:lnTo>
                  <a:lnTo>
                    <a:pt x="10672" y="4060"/>
                  </a:lnTo>
                  <a:lnTo>
                    <a:pt x="11509" y="3306"/>
                  </a:lnTo>
                  <a:lnTo>
                    <a:pt x="11969" y="2846"/>
                  </a:lnTo>
                  <a:lnTo>
                    <a:pt x="12388" y="2344"/>
                  </a:lnTo>
                  <a:lnTo>
                    <a:pt x="12932" y="1674"/>
                  </a:lnTo>
                  <a:lnTo>
                    <a:pt x="12890" y="1549"/>
                  </a:lnTo>
                  <a:lnTo>
                    <a:pt x="12764" y="1172"/>
                  </a:lnTo>
                  <a:lnTo>
                    <a:pt x="12513" y="586"/>
                  </a:lnTo>
                  <a:lnTo>
                    <a:pt x="122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D7A271C4-1F1D-454E-BC18-049A9F0A8164}"/>
              </a:ext>
            </a:extLst>
          </p:cNvPr>
          <p:cNvPicPr>
            <a:picLocks noChangeAspect="1"/>
          </p:cNvPicPr>
          <p:nvPr/>
        </p:nvPicPr>
        <p:blipFill>
          <a:blip r:embed="rId4"/>
          <a:stretch>
            <a:fillRect/>
          </a:stretch>
        </p:blipFill>
        <p:spPr>
          <a:xfrm>
            <a:off x="297813" y="3845246"/>
            <a:ext cx="3072963" cy="1133470"/>
          </a:xfrm>
          <a:prstGeom prst="rect">
            <a:avLst/>
          </a:prstGeom>
        </p:spPr>
      </p:pic>
    </p:spTree>
  </p:cSld>
  <p:clrMapOvr>
    <a:masterClrMapping/>
  </p:clrMapOvr>
</p:sld>
</file>

<file path=ppt/theme/theme1.xml><?xml version="1.0" encoding="utf-8"?>
<a:theme xmlns:a="http://schemas.openxmlformats.org/drawingml/2006/main" name="Music Subject for Pre-K: Musical Notes by Slidesgo">
  <a:themeElements>
    <a:clrScheme name="Simple Light">
      <a:dk1>
        <a:srgbClr val="403F44"/>
      </a:dk1>
      <a:lt1>
        <a:srgbClr val="E9E2BE"/>
      </a:lt1>
      <a:dk2>
        <a:srgbClr val="71B3AB"/>
      </a:dk2>
      <a:lt2>
        <a:srgbClr val="FB4C00"/>
      </a:lt2>
      <a:accent1>
        <a:srgbClr val="EDC833"/>
      </a:accent1>
      <a:accent2>
        <a:srgbClr val="FFFFFF"/>
      </a:accent2>
      <a:accent3>
        <a:srgbClr val="90C6BE"/>
      </a:accent3>
      <a:accent4>
        <a:srgbClr val="FFFFFF"/>
      </a:accent4>
      <a:accent5>
        <a:srgbClr val="FFFFFF"/>
      </a:accent5>
      <a:accent6>
        <a:srgbClr val="FFFFFF"/>
      </a:accent6>
      <a:hlink>
        <a:srgbClr val="403F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4210</TotalTime>
  <Words>2675</Words>
  <Application>Microsoft Macintosh PowerPoint</Application>
  <PresentationFormat>On-screen Show (16:9)</PresentationFormat>
  <Paragraphs>140</Paragraphs>
  <Slides>32</Slides>
  <Notes>18</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Nunito</vt:lpstr>
      <vt:lpstr>Gorditas</vt:lpstr>
      <vt:lpstr>Harrington</vt:lpstr>
      <vt:lpstr>Cambria Math</vt:lpstr>
      <vt:lpstr>Roboto Condensed Light</vt:lpstr>
      <vt:lpstr>Music Subject for Pre-K: Musical Notes by Slidesgo</vt:lpstr>
      <vt:lpstr>Extracting Music Notes From Melody</vt:lpstr>
      <vt:lpstr>Objectives</vt:lpstr>
      <vt:lpstr>02</vt:lpstr>
      <vt:lpstr>Overview</vt:lpstr>
      <vt:lpstr>Introduction</vt:lpstr>
      <vt:lpstr>Introduction</vt:lpstr>
      <vt:lpstr>—Bob Marley</vt:lpstr>
      <vt:lpstr>Fun Fact</vt:lpstr>
      <vt:lpstr>Musical Notes</vt:lpstr>
      <vt:lpstr>Musical Notes</vt:lpstr>
      <vt:lpstr>Equation For the Frequency Table </vt:lpstr>
      <vt:lpstr>PowerPoint Presentation</vt:lpstr>
      <vt:lpstr>The Procedure</vt:lpstr>
      <vt:lpstr>Methodology</vt:lpstr>
      <vt:lpstr>Findings</vt:lpstr>
      <vt:lpstr>Sampling</vt:lpstr>
      <vt:lpstr>PowerPoint Presentation</vt:lpstr>
      <vt:lpstr>Converting Stereo to Mono</vt:lpstr>
      <vt:lpstr>Frequency and Fourier Transforms </vt:lpstr>
      <vt:lpstr>The Idea-FFT</vt:lpstr>
      <vt:lpstr>PowerPoint Presentation</vt:lpstr>
      <vt:lpstr>PowerPoint Presentation</vt:lpstr>
      <vt:lpstr>PowerPoint Presentation</vt:lpstr>
      <vt:lpstr>PowerPoint Presentation</vt:lpstr>
      <vt:lpstr>Averaging</vt:lpstr>
      <vt:lpstr>PowerPoint Presentation</vt:lpstr>
      <vt:lpstr>Thresholding</vt:lpstr>
      <vt:lpstr>PowerPoint Presentation</vt:lpstr>
      <vt:lpstr>Width Selection for Finding instant and the result</vt:lpstr>
      <vt:lpstr>Conclusions</vt:lpstr>
      <vt:lpstr>Conclusions</vt:lpstr>
      <vt:lpstr>Hope you Enjopyed!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Extracting Music Notes From Melody</dc:title>
  <cp:lastModifiedBy>Microsoft Office User</cp:lastModifiedBy>
  <cp:revision>10</cp:revision>
  <dcterms:modified xsi:type="dcterms:W3CDTF">2022-02-10T18:29:18Z</dcterms:modified>
</cp:coreProperties>
</file>